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97" r:id="rId2"/>
    <p:sldMasterId id="2147483685" r:id="rId3"/>
    <p:sldMasterId id="2147483660" r:id="rId4"/>
    <p:sldMasterId id="2147483672" r:id="rId5"/>
  </p:sldMasterIdLst>
  <p:notesMasterIdLst>
    <p:notesMasterId r:id="rId26"/>
  </p:notesMasterIdLst>
  <p:handoutMasterIdLst>
    <p:handoutMasterId r:id="rId27"/>
  </p:handoutMasterIdLst>
  <p:sldIdLst>
    <p:sldId id="256" r:id="rId6"/>
    <p:sldId id="266" r:id="rId7"/>
    <p:sldId id="284"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01" r:id="rId24"/>
    <p:sldId id="302" r:id="rId25"/>
  </p:sldIdLst>
  <p:sldSz cx="18288000" cy="10287000"/>
  <p:notesSz cx="6858000" cy="9144000"/>
  <p:embeddedFontLst>
    <p:embeddedFont>
      <p:font typeface="Montserrat" panose="00000500000000000000" pitchFamily="2" charset="0"/>
      <p:regular r:id="rId28"/>
      <p:bold r:id="rId29"/>
      <p:italic r:id="rId30"/>
      <p:boldItalic r:id="rId31"/>
    </p:embeddedFont>
    <p:embeddedFont>
      <p:font typeface="Play" panose="020B0604020202020204" charset="0"/>
      <p:regular r:id="rId32"/>
      <p:bold r:id="rId33"/>
    </p:embeddedFont>
    <p:embeddedFont>
      <p:font typeface="Segoe UI Symbol" panose="020B0502040204020203" pitchFamily="3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1327"/>
    <a:srgbClr val="3B01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38" autoAdjust="0"/>
    <p:restoredTop sz="49573" autoAdjust="0"/>
  </p:normalViewPr>
  <p:slideViewPr>
    <p:cSldViewPr>
      <p:cViewPr varScale="1">
        <p:scale>
          <a:sx n="42" d="100"/>
          <a:sy n="42" d="100"/>
        </p:scale>
        <p:origin x="76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74"/>
    </p:cViewPr>
  </p:sorterViewPr>
  <p:notesViewPr>
    <p:cSldViewPr>
      <p:cViewPr varScale="1">
        <p:scale>
          <a:sx n="48" d="100"/>
          <a:sy n="48" d="100"/>
        </p:scale>
        <p:origin x="2752"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font" Target="fonts/font7.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4.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828CF0-F4F4-67C2-0019-46879F7105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08CE205-0205-1E2B-0897-EA2A619078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F2385C-530F-4052-BDC6-76EE4771A0BB}" type="datetimeFigureOut">
              <a:rPr lang="en-IN" smtClean="0"/>
              <a:t>26-07-2026</a:t>
            </a:fld>
            <a:endParaRPr lang="en-IN"/>
          </a:p>
        </p:txBody>
      </p:sp>
      <p:sp>
        <p:nvSpPr>
          <p:cNvPr id="4" name="Footer Placeholder 3">
            <a:extLst>
              <a:ext uri="{FF2B5EF4-FFF2-40B4-BE49-F238E27FC236}">
                <a16:creationId xmlns:a16="http://schemas.microsoft.com/office/drawing/2014/main" id="{D2DA94EB-9FC4-DAC8-9FA0-F163FB70BC5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91702067-8359-6624-D373-F49CB14F086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D092072-FC20-4B1C-A6D6-CB3A99F93C70}" type="slidenum">
              <a:rPr lang="en-IN" smtClean="0"/>
              <a:t>‹#›</a:t>
            </a:fld>
            <a:endParaRPr lang="en-IN"/>
          </a:p>
        </p:txBody>
      </p:sp>
    </p:spTree>
    <p:extLst>
      <p:ext uri="{BB962C8B-B14F-4D97-AF65-F5344CB8AC3E}">
        <p14:creationId xmlns:p14="http://schemas.microsoft.com/office/powerpoint/2010/main" val="3294850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231899-0460-4EA2-80CA-ED2FFB5601E2}" type="datetimeFigureOut">
              <a:rPr lang="en-IN" smtClean="0"/>
              <a:t>26-07-2026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ACA97A-4E1B-4835-84B9-3C60F07ABA96}" type="slidenum">
              <a:rPr lang="en-IN" smtClean="0"/>
              <a:t>‹#›</a:t>
            </a:fld>
            <a:endParaRPr lang="en-IN"/>
          </a:p>
        </p:txBody>
      </p:sp>
    </p:spTree>
    <p:extLst>
      <p:ext uri="{BB962C8B-B14F-4D97-AF65-F5344CB8AC3E}">
        <p14:creationId xmlns:p14="http://schemas.microsoft.com/office/powerpoint/2010/main" val="2152549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sz="1200" kern="1200" dirty="0">
                <a:solidFill>
                  <a:schemeClr val="tx1"/>
                </a:solidFill>
                <a:effectLst/>
                <a:latin typeface="+mn-lt"/>
                <a:ea typeface="+mn-ea"/>
                <a:cs typeface="+mn-cs"/>
              </a:rPr>
              <a:t>Good morning, fellow Toastmasters and future contest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My name is Akash Nirabhra, and it is my privilege to conduct today's Voting Judge Training.</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Before we begin, I'd like to ask a simple question:</a:t>
            </a:r>
          </a:p>
          <a:p>
            <a:endParaRPr lang="en-IN" sz="1200" kern="1200" dirty="0">
              <a:solidFill>
                <a:schemeClr val="tx1"/>
              </a:solidFill>
              <a:effectLst/>
              <a:latin typeface="+mn-lt"/>
              <a:ea typeface="+mn-ea"/>
              <a:cs typeface="+mn-cs"/>
            </a:endParaRPr>
          </a:p>
          <a:p>
            <a:r>
              <a:rPr lang="en-IN" sz="1200" b="1" kern="1200" dirty="0">
                <a:solidFill>
                  <a:schemeClr val="tx1"/>
                </a:solidFill>
                <a:effectLst/>
                <a:latin typeface="+mn-lt"/>
                <a:ea typeface="+mn-ea"/>
                <a:cs typeface="+mn-cs"/>
              </a:rPr>
              <a:t>What is the most important person in a speech contest?</a:t>
            </a:r>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Many would say the speaker. Some would say the Contest Chair.</a:t>
            </a:r>
          </a:p>
          <a:p>
            <a:r>
              <a:rPr lang="en-IN" sz="1200" kern="1200" dirty="0">
                <a:solidFill>
                  <a:schemeClr val="tx1"/>
                </a:solidFill>
                <a:effectLst/>
                <a:latin typeface="+mn-lt"/>
                <a:ea typeface="+mn-ea"/>
                <a:cs typeface="+mn-cs"/>
              </a:rPr>
              <a:t>But the credibility of the entire contest ultimately rests on the judges.</a:t>
            </a:r>
          </a:p>
          <a:p>
            <a:endParaRPr lang="en-IN" sz="1200" kern="1200" dirty="0">
              <a:solidFill>
                <a:schemeClr val="tx1"/>
              </a:solidFill>
              <a:effectLst/>
              <a:latin typeface="+mn-lt"/>
              <a:ea typeface="+mn-ea"/>
              <a:cs typeface="+mn-cs"/>
            </a:endParaRPr>
          </a:p>
          <a:p>
            <a:r>
              <a:rPr lang="en-IN" sz="1200" kern="1200" dirty="0">
                <a:solidFill>
                  <a:schemeClr val="tx1"/>
                </a:solidFill>
                <a:effectLst/>
                <a:latin typeface="+mn-lt"/>
                <a:ea typeface="+mn-ea"/>
                <a:cs typeface="+mn-cs"/>
              </a:rPr>
              <a:t>A contestant may spend weeks preparing a speech. They trust us to evaluate that effort fairly, objectively, and professionally.</a:t>
            </a:r>
          </a:p>
          <a:p>
            <a:r>
              <a:rPr lang="en-IN" sz="1200" kern="1200" dirty="0">
                <a:solidFill>
                  <a:schemeClr val="tx1"/>
                </a:solidFill>
                <a:effectLst/>
                <a:latin typeface="+mn-lt"/>
                <a:ea typeface="+mn-ea"/>
                <a:cs typeface="+mn-cs"/>
              </a:rPr>
              <a:t>Today's session is designed to help us become judges who inspire confidence through integrity, consistency, and excellence."</a:t>
            </a:r>
          </a:p>
          <a:p>
            <a:endParaRPr lang="en-IN" dirty="0"/>
          </a:p>
        </p:txBody>
      </p:sp>
      <p:sp>
        <p:nvSpPr>
          <p:cNvPr id="4" name="Slide Number Placeholder 3"/>
          <p:cNvSpPr>
            <a:spLocks noGrp="1"/>
          </p:cNvSpPr>
          <p:nvPr>
            <p:ph type="sldNum" sz="quarter" idx="5"/>
          </p:nvPr>
        </p:nvSpPr>
        <p:spPr/>
        <p:txBody>
          <a:bodyPr/>
          <a:lstStyle/>
          <a:p>
            <a:fld id="{B0ACA97A-4E1B-4835-84B9-3C60F07ABA96}" type="slidenum">
              <a:rPr lang="en-IN" smtClean="0"/>
              <a:t>1</a:t>
            </a:fld>
            <a:endParaRPr lang="en-IN"/>
          </a:p>
        </p:txBody>
      </p:sp>
    </p:spTree>
    <p:extLst>
      <p:ext uri="{BB962C8B-B14F-4D97-AF65-F5344CB8AC3E}">
        <p14:creationId xmlns:p14="http://schemas.microsoft.com/office/powerpoint/2010/main" val="1686776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2A985-C258-F656-9ABF-8B6807F19B38}"/>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0B858307-67B9-D93F-2D1D-E9A2AD7DCB75}"/>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76470336-32D1-93A5-98E9-C9328DB51D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6C60F214-518D-F6D8-46FF-E255CD2BE2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8DFC783-16E5-97EF-94D2-A7A9049A1B2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733304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BD18-4590-D329-701E-58E9C481EA6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B97EA82-C358-C4A3-712C-2BE9835D19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A52AC2-09FF-7F8A-FC3B-F98921112B38}"/>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20B890DB-AFD4-9B25-3959-5FFA8F6F377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755A940-52F8-3E39-C924-FE6E169806D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33323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CCC2E-C1D3-4EBE-2C08-1F66604DE53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79A1B6D6-D44B-4307-4E94-AE4480CCE808}"/>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EB0C1-B262-8B72-1660-15680F6E28A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7C6717EA-9D0F-912B-9D60-721A689719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2FFD245-B2EB-9169-432A-F4C727C89EE5}"/>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958904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3337D-5EFC-68D9-5FA4-00785B48941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5A20D50-4863-8099-3586-7875ADA8BA0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CF44506-7B9C-A0CB-DE6F-0681D5790CD9}"/>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563BA36A-65D1-4B9A-5D62-BA256E118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B46EC418-5605-78AA-5D9D-A72A4C2DBC0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D2565-2089-5DB8-98A3-14713286BD1D}"/>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927398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18D7-2412-0EDC-A8B4-F95617AC7F2B}"/>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293946A4-3231-8874-AB46-68E52E2BC9BC}"/>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636FF1-FCFD-9FBE-CE23-63C136C2BD8B}"/>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1217A881-5806-908D-9FD6-4EF44955B898}"/>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FC8251-1071-FD75-4D9B-B3B30FB08516}"/>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3C0847-BBD6-22B8-7BDC-A8FDD880DA4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8" name="Footer Placeholder 7">
            <a:extLst>
              <a:ext uri="{FF2B5EF4-FFF2-40B4-BE49-F238E27FC236}">
                <a16:creationId xmlns:a16="http://schemas.microsoft.com/office/drawing/2014/main" id="{BDE2CAC2-A7F5-7B4D-9F84-148D2D116553}"/>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6C870D3-22FC-7CA0-1856-FA345CFDEE06}"/>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9246438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55A5E-2802-3027-6C4C-449373550952}"/>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3CBD9303-11E9-E01E-DE18-FDA197ABAED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F8555DA8-BF0D-42F8-C0B5-4D2C5597382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3AFE10D-D20C-A5EF-BA0F-9750F22580BA}"/>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714545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6DF220-DB8B-7331-29D7-256D72EE24E5}"/>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3" name="Footer Placeholder 2">
            <a:extLst>
              <a:ext uri="{FF2B5EF4-FFF2-40B4-BE49-F238E27FC236}">
                <a16:creationId xmlns:a16="http://schemas.microsoft.com/office/drawing/2014/main" id="{E312B30C-B8D1-7AE9-92F9-D9F1C7016EAF}"/>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FA58267B-B6D1-C103-FFE0-E092FF4A351B}"/>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180248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1D3D0-542A-84CF-49BD-F6273D91CFCA}"/>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9F49A40-FCB3-EA94-A572-52712DE641F5}"/>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01AEF27F-5556-3787-235F-8130799A5745}"/>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2C1015-7DFF-394A-D86E-95D97556A40E}"/>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5BF2B9CA-2E33-66C4-23DE-7CE9A6B43B3D}"/>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5DF4118-CAE3-79F4-134B-CEB0336F8B73}"/>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096357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D0A54-D0CD-AE40-08C8-4EA11F0912F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344E9911-7858-122E-CFAC-E9FED2C42B00}"/>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F354E9B-B576-979C-AF71-740B66319EEB}"/>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78626-CA00-FD4C-B6CF-5BF0075D580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6" name="Footer Placeholder 5">
            <a:extLst>
              <a:ext uri="{FF2B5EF4-FFF2-40B4-BE49-F238E27FC236}">
                <a16:creationId xmlns:a16="http://schemas.microsoft.com/office/drawing/2014/main" id="{DA1FE58A-CD61-9ECF-B10C-87775AB4CFB3}"/>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524FC7B-0A6C-2E83-21A8-46F43529D9B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3529692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B5057-4884-E2CA-BD23-1C87374A167A}"/>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92A175EB-D816-2914-0B10-9A57DA8C43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A78CD74-193D-602C-0FE2-59FDAD0362F0}"/>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54C36048-CD81-6C86-0940-AF99BA9F014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F411D09-33A8-6CBE-C982-F7319541FF87}"/>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5239965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69DECC-BB68-9D15-CAD1-58F2FA28BEEC}"/>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B2D4796-2080-F700-C585-EA825C4FF8A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82C1796-44BB-D776-6CD9-039C61A243A9}"/>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06E25AD3-D66D-3EBD-2725-8789D418CA4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0808D1-ABDC-6214-4D1E-10FC4721D2F9}"/>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223704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23297-177E-ABEE-4D7D-A6DF5F30EA2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71248D6D-B806-5416-4571-6146F1AC65BD}"/>
              </a:ext>
            </a:extLst>
          </p:cNvPr>
          <p:cNvSpPr>
            <a:spLocks noGrp="1"/>
          </p:cNvSpPr>
          <p:nvPr>
            <p:ph type="dt" sz="half" idx="10"/>
          </p:nvPr>
        </p:nvSpPr>
        <p:spPr/>
        <p:txBody>
          <a:bodyPr/>
          <a:lstStyle/>
          <a:p>
            <a:fld id="{B97C94D5-7742-4289-8B66-3FDD9F5E781F}" type="datetimeFigureOut">
              <a:rPr lang="en-IN" smtClean="0"/>
              <a:t>26-07-2026</a:t>
            </a:fld>
            <a:endParaRPr lang="en-IN"/>
          </a:p>
        </p:txBody>
      </p:sp>
      <p:sp>
        <p:nvSpPr>
          <p:cNvPr id="4" name="Footer Placeholder 3">
            <a:extLst>
              <a:ext uri="{FF2B5EF4-FFF2-40B4-BE49-F238E27FC236}">
                <a16:creationId xmlns:a16="http://schemas.microsoft.com/office/drawing/2014/main" id="{817D5575-94DA-435F-C91B-ED432CE15B26}"/>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F42C05CA-333C-3A55-1321-65927D9397EC}"/>
              </a:ext>
            </a:extLst>
          </p:cNvPr>
          <p:cNvSpPr>
            <a:spLocks noGrp="1"/>
          </p:cNvSpPr>
          <p:nvPr>
            <p:ph type="sldNum" sz="quarter" idx="12"/>
          </p:nvPr>
        </p:nvSpPr>
        <p:spPr/>
        <p:txBody>
          <a:bodyPr/>
          <a:lstStyle/>
          <a:p>
            <a:fld id="{FD14C40F-C2B3-4499-BCCE-57FD6F0391BA}" type="slidenum">
              <a:rPr lang="en-IN" smtClean="0"/>
              <a:t>‹#›</a:t>
            </a:fld>
            <a:endParaRPr lang="en-IN"/>
          </a:p>
        </p:txBody>
      </p:sp>
    </p:spTree>
    <p:extLst>
      <p:ext uri="{BB962C8B-B14F-4D97-AF65-F5344CB8AC3E}">
        <p14:creationId xmlns:p14="http://schemas.microsoft.com/office/powerpoint/2010/main" val="4127155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E51F6-99BA-9EE2-9487-77BD84F66145}"/>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E0E6159-17AD-2E90-2CA6-B4BF4EC2AFB3}"/>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3687AC1-962E-B057-9099-95D66C1FC517}"/>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4087D0ED-F672-8D72-5ACF-C36C10DFC1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7CC79C3-D8B2-D5E2-9DAC-7BFBF1A4C499}"/>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328910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27C6F-8343-0020-55B6-CC8AB7D5C28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F8100528-20BF-FBDA-68A2-6CEDCE89C4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682D84A-9DCB-25D9-F2CE-C671CF69CFC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DDD44BA-F8A5-38A6-D488-2CB3D5DA68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AF100182-C4C9-BC6B-499C-11821C3F1C91}"/>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740867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C15B7-BA3F-536A-59AF-1DFAC78426B0}"/>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0E2AD3C6-E844-BFC1-21E4-C2C826496D04}"/>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BF42E6-B4EF-74F0-35CF-48267076C7CD}"/>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FC1635B4-BF2E-986D-D135-DB69A3E67F7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BEAE73F-5CD0-1D95-C45E-C1A49AE513D6}"/>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0206181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EAD2E-E0DC-698C-9CAA-76A4AB91B6BA}"/>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207363F-84C9-CBB7-070C-FDFE44CF079E}"/>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464C833-D6C0-8C2E-6DD2-A2C1374CD5EC}"/>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F6E5F1E-6F2F-7328-A836-0EC97C33328C}"/>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114B3519-F347-D5FE-E917-4668407C2EF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9D27D8CB-5C4E-0EC9-BDC2-2EC5E12CDAB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4399798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471FC-7DB9-112E-98E5-254E02E4DB6A}"/>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091F4D5-0C5B-49C1-BA05-4BAF9124F00D}"/>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B5D7C7-3689-1C8E-2FC6-10C2EAFABB5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FE471176-30C4-18E0-19D9-A5B8CBE922D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B05B46-A270-F717-0F2F-8908CA3EE137}"/>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F2D3D6E-8F18-FEFC-2A06-013342790FE9}"/>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8" name="Footer Placeholder 7">
            <a:extLst>
              <a:ext uri="{FF2B5EF4-FFF2-40B4-BE49-F238E27FC236}">
                <a16:creationId xmlns:a16="http://schemas.microsoft.com/office/drawing/2014/main" id="{B082801E-6DE9-12EC-2C1F-D0FAF8F0DF3E}"/>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2AC21E-E5FC-5547-A2B3-86988797EBF4}"/>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470244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8242-80F9-FF58-8CAE-DC4E333DFE9E}"/>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630F6687-7309-6055-D685-304426B17F4E}"/>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4" name="Footer Placeholder 3">
            <a:extLst>
              <a:ext uri="{FF2B5EF4-FFF2-40B4-BE49-F238E27FC236}">
                <a16:creationId xmlns:a16="http://schemas.microsoft.com/office/drawing/2014/main" id="{E231C5B8-25B5-4FA0-9A61-9275DC8A143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04F824B-B488-652E-6DF5-92248EA4A68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19855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55E1B8-FE11-5489-A583-7B4D0B0C8905}"/>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3" name="Footer Placeholder 2">
            <a:extLst>
              <a:ext uri="{FF2B5EF4-FFF2-40B4-BE49-F238E27FC236}">
                <a16:creationId xmlns:a16="http://schemas.microsoft.com/office/drawing/2014/main" id="{16A97399-0EF0-F3CE-089E-379C7A3D73F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A71DDF8E-3081-E8F0-1ED9-B9B6CF15F22E}"/>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628603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40E8-221A-68BF-A4EF-B4389E870ECB}"/>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E727547F-09ED-6B35-0A0A-F02C1176A8CC}"/>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3315D97-8DE3-BE3C-1CAF-F64B7132D260}"/>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99C3D5-DECE-B9BE-7087-837FFB19173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F84E85A-E665-F51F-5B62-0B7FA7FFBD2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A1A10F-7777-BBD0-82E2-FD4E3A6CF7FC}"/>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24981887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AA777-7538-1D87-5618-29BE6DE91A61}"/>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A4C8A385-BC3D-3193-19C8-0F30C16BA8E1}"/>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66F64E2-7016-94BE-7D7F-12303805DE9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5B7422-F81F-0AF6-66EA-88B1D12B7304}"/>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6" name="Footer Placeholder 5">
            <a:extLst>
              <a:ext uri="{FF2B5EF4-FFF2-40B4-BE49-F238E27FC236}">
                <a16:creationId xmlns:a16="http://schemas.microsoft.com/office/drawing/2014/main" id="{91FCABE1-ABD5-56BE-F5D8-EAE131F873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33FC8BCD-29DF-366A-E5A7-C11136BCA5BD}"/>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3634281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2B789-A83D-DC34-D0A0-A350DABB90EB}"/>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5374C8-9553-829E-2BCB-CAB7E4A8D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15504B8-CE85-B6BD-9958-587B00DD6F81}"/>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CC8A2A1-A229-A49C-479F-812650A52BF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245CFA8-2B88-86F5-118E-456B7F854CD3}"/>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2113651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10FB34-ACD3-FB61-3C7B-0D8E86E7747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C818489-5C8F-6FD1-0B9D-4182CAE088E4}"/>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133AD8A-D86A-A745-F1E3-442166FDBECF}"/>
              </a:ext>
            </a:extLst>
          </p:cNvPr>
          <p:cNvSpPr>
            <a:spLocks noGrp="1"/>
          </p:cNvSpPr>
          <p:nvPr>
            <p:ph type="dt" sz="half" idx="10"/>
          </p:nvPr>
        </p:nvSpPr>
        <p:spPr/>
        <p:txBody>
          <a:body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ABFA77AC-8719-DE0A-C2E8-CD5518DFD9A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37A9C45-57B5-A597-0774-B1ED166607C5}"/>
              </a:ext>
            </a:extLst>
          </p:cNvPr>
          <p:cNvSpPr>
            <a:spLocks noGrp="1"/>
          </p:cNvSpPr>
          <p:nvPr>
            <p:ph type="sldNum" sz="quarter" idx="12"/>
          </p:nvPr>
        </p:nvSpPr>
        <p:spPr/>
        <p:txBody>
          <a:bodyPr/>
          <a:lstStyle/>
          <a:p>
            <a:fld id="{DC86D0ED-FA93-4590-8971-07AB771E3D2A}" type="slidenum">
              <a:rPr lang="en-IN" smtClean="0"/>
              <a:t>‹#›</a:t>
            </a:fld>
            <a:endParaRPr lang="en-IN"/>
          </a:p>
        </p:txBody>
      </p:sp>
    </p:spTree>
    <p:extLst>
      <p:ext uri="{BB962C8B-B14F-4D97-AF65-F5344CB8AC3E}">
        <p14:creationId xmlns:p14="http://schemas.microsoft.com/office/powerpoint/2010/main" val="1816644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reserve="1">
  <p:cSld name="Title and Content">
    <p:spTree>
      <p:nvGrpSpPr>
        <p:cNvPr id="1" name="Shape 11"/>
        <p:cNvGrpSpPr/>
        <p:nvPr/>
      </p:nvGrpSpPr>
      <p:grpSpPr>
        <a:xfrm>
          <a:off x="0" y="0"/>
          <a:ext cx="0" cy="0"/>
          <a:chOff x="0" y="0"/>
          <a:chExt cx="0" cy="0"/>
        </a:xfrm>
      </p:grpSpPr>
      <p:sp>
        <p:nvSpPr>
          <p:cNvPr id="12" name="Google Shape;12;p18"/>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8"/>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14" name="Google Shape;14;p1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05115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17"/>
        <p:cNvGrpSpPr/>
        <p:nvPr/>
      </p:nvGrpSpPr>
      <p:grpSpPr>
        <a:xfrm>
          <a:off x="0" y="0"/>
          <a:ext cx="0" cy="0"/>
          <a:chOff x="0" y="0"/>
          <a:chExt cx="0" cy="0"/>
        </a:xfrm>
      </p:grpSpPr>
      <p:sp>
        <p:nvSpPr>
          <p:cNvPr id="18" name="Google Shape;18;p19"/>
          <p:cNvSpPr txBox="1">
            <a:spLocks noGrp="1"/>
          </p:cNvSpPr>
          <p:nvPr>
            <p:ph type="ctrTitle"/>
          </p:nvPr>
        </p:nvSpPr>
        <p:spPr>
          <a:xfrm>
            <a:off x="2286000" y="1683545"/>
            <a:ext cx="13716000" cy="35814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9"/>
          <p:cNvSpPr txBox="1">
            <a:spLocks noGrp="1"/>
          </p:cNvSpPr>
          <p:nvPr>
            <p:ph type="subTitle" idx="1"/>
          </p:nvPr>
        </p:nvSpPr>
        <p:spPr>
          <a:xfrm>
            <a:off x="2286000" y="5403057"/>
            <a:ext cx="13716000" cy="2483643"/>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500"/>
              </a:spcBef>
              <a:spcAft>
                <a:spcPts val="0"/>
              </a:spcAft>
              <a:buClr>
                <a:schemeClr val="dk1"/>
              </a:buClr>
              <a:buSzPts val="2400"/>
              <a:buNone/>
              <a:defRPr sz="3600"/>
            </a:lvl1pPr>
            <a:lvl2pPr lvl="1" algn="ctr">
              <a:lnSpc>
                <a:spcPct val="90000"/>
              </a:lnSpc>
              <a:spcBef>
                <a:spcPts val="750"/>
              </a:spcBef>
              <a:spcAft>
                <a:spcPts val="0"/>
              </a:spcAft>
              <a:buClr>
                <a:schemeClr val="dk1"/>
              </a:buClr>
              <a:buSzPts val="2000"/>
              <a:buNone/>
              <a:defRPr sz="3000"/>
            </a:lvl2pPr>
            <a:lvl3pPr lvl="2" algn="ctr">
              <a:lnSpc>
                <a:spcPct val="90000"/>
              </a:lnSpc>
              <a:spcBef>
                <a:spcPts val="750"/>
              </a:spcBef>
              <a:spcAft>
                <a:spcPts val="0"/>
              </a:spcAft>
              <a:buClr>
                <a:schemeClr val="dk1"/>
              </a:buClr>
              <a:buSzPts val="1800"/>
              <a:buNone/>
              <a:defRPr sz="2700"/>
            </a:lvl3pPr>
            <a:lvl4pPr lvl="3" algn="ctr">
              <a:lnSpc>
                <a:spcPct val="90000"/>
              </a:lnSpc>
              <a:spcBef>
                <a:spcPts val="750"/>
              </a:spcBef>
              <a:spcAft>
                <a:spcPts val="0"/>
              </a:spcAft>
              <a:buClr>
                <a:schemeClr val="dk1"/>
              </a:buClr>
              <a:buSzPts val="1600"/>
              <a:buNone/>
              <a:defRPr sz="2400"/>
            </a:lvl4pPr>
            <a:lvl5pPr lvl="4" algn="ctr">
              <a:lnSpc>
                <a:spcPct val="90000"/>
              </a:lnSpc>
              <a:spcBef>
                <a:spcPts val="750"/>
              </a:spcBef>
              <a:spcAft>
                <a:spcPts val="0"/>
              </a:spcAft>
              <a:buClr>
                <a:schemeClr val="dk1"/>
              </a:buClr>
              <a:buSzPts val="1600"/>
              <a:buNone/>
              <a:defRPr sz="2400"/>
            </a:lvl5pPr>
            <a:lvl6pPr lvl="5" algn="ctr">
              <a:lnSpc>
                <a:spcPct val="90000"/>
              </a:lnSpc>
              <a:spcBef>
                <a:spcPts val="750"/>
              </a:spcBef>
              <a:spcAft>
                <a:spcPts val="0"/>
              </a:spcAft>
              <a:buClr>
                <a:schemeClr val="dk1"/>
              </a:buClr>
              <a:buSzPts val="1600"/>
              <a:buNone/>
              <a:defRPr sz="2400"/>
            </a:lvl6pPr>
            <a:lvl7pPr lvl="6" algn="ctr">
              <a:lnSpc>
                <a:spcPct val="90000"/>
              </a:lnSpc>
              <a:spcBef>
                <a:spcPts val="750"/>
              </a:spcBef>
              <a:spcAft>
                <a:spcPts val="0"/>
              </a:spcAft>
              <a:buClr>
                <a:schemeClr val="dk1"/>
              </a:buClr>
              <a:buSzPts val="1600"/>
              <a:buNone/>
              <a:defRPr sz="2400"/>
            </a:lvl7pPr>
            <a:lvl8pPr lvl="7" algn="ctr">
              <a:lnSpc>
                <a:spcPct val="90000"/>
              </a:lnSpc>
              <a:spcBef>
                <a:spcPts val="750"/>
              </a:spcBef>
              <a:spcAft>
                <a:spcPts val="0"/>
              </a:spcAft>
              <a:buClr>
                <a:schemeClr val="dk1"/>
              </a:buClr>
              <a:buSzPts val="1600"/>
              <a:buNone/>
              <a:defRPr sz="2400"/>
            </a:lvl8pPr>
            <a:lvl9pPr lvl="8" algn="ctr">
              <a:lnSpc>
                <a:spcPct val="90000"/>
              </a:lnSpc>
              <a:spcBef>
                <a:spcPts val="750"/>
              </a:spcBef>
              <a:spcAft>
                <a:spcPts val="0"/>
              </a:spcAft>
              <a:buClr>
                <a:schemeClr val="dk1"/>
              </a:buClr>
              <a:buSzPts val="1600"/>
              <a:buNone/>
              <a:defRPr sz="2400"/>
            </a:lvl9pPr>
          </a:lstStyle>
          <a:p>
            <a:endParaRPr/>
          </a:p>
        </p:txBody>
      </p:sp>
      <p:sp>
        <p:nvSpPr>
          <p:cNvPr id="20" name="Google Shape;20;p19"/>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9"/>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9"/>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870515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23"/>
        <p:cNvGrpSpPr/>
        <p:nvPr/>
      </p:nvGrpSpPr>
      <p:grpSpPr>
        <a:xfrm>
          <a:off x="0" y="0"/>
          <a:ext cx="0" cy="0"/>
          <a:chOff x="0" y="0"/>
          <a:chExt cx="0" cy="0"/>
        </a:xfrm>
      </p:grpSpPr>
      <p:sp>
        <p:nvSpPr>
          <p:cNvPr id="24" name="Google Shape;24;p20"/>
          <p:cNvSpPr txBox="1">
            <a:spLocks noGrp="1"/>
          </p:cNvSpPr>
          <p:nvPr>
            <p:ph type="title"/>
          </p:nvPr>
        </p:nvSpPr>
        <p:spPr>
          <a:xfrm>
            <a:off x="1247775" y="2564608"/>
            <a:ext cx="15773400" cy="427910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0"/>
          <p:cNvSpPr txBox="1">
            <a:spLocks noGrp="1"/>
          </p:cNvSpPr>
          <p:nvPr>
            <p:ph type="body" idx="1"/>
          </p:nvPr>
        </p:nvSpPr>
        <p:spPr>
          <a:xfrm>
            <a:off x="1247775" y="6884195"/>
            <a:ext cx="15773400" cy="2250281"/>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rgbClr val="757575"/>
              </a:buClr>
              <a:buSzPts val="2400"/>
              <a:buNone/>
              <a:defRPr sz="3600">
                <a:solidFill>
                  <a:srgbClr val="757575"/>
                </a:solidFill>
              </a:defRPr>
            </a:lvl1pPr>
            <a:lvl2pPr marL="1371600" lvl="1" indent="-342900" algn="l">
              <a:lnSpc>
                <a:spcPct val="90000"/>
              </a:lnSpc>
              <a:spcBef>
                <a:spcPts val="750"/>
              </a:spcBef>
              <a:spcAft>
                <a:spcPts val="0"/>
              </a:spcAft>
              <a:buClr>
                <a:srgbClr val="757575"/>
              </a:buClr>
              <a:buSzPts val="2000"/>
              <a:buNone/>
              <a:defRPr sz="3000">
                <a:solidFill>
                  <a:srgbClr val="757575"/>
                </a:solidFill>
              </a:defRPr>
            </a:lvl2pPr>
            <a:lvl3pPr marL="2057400" lvl="2" indent="-342900" algn="l">
              <a:lnSpc>
                <a:spcPct val="90000"/>
              </a:lnSpc>
              <a:spcBef>
                <a:spcPts val="750"/>
              </a:spcBef>
              <a:spcAft>
                <a:spcPts val="0"/>
              </a:spcAft>
              <a:buClr>
                <a:srgbClr val="757575"/>
              </a:buClr>
              <a:buSzPts val="1800"/>
              <a:buNone/>
              <a:defRPr sz="2700">
                <a:solidFill>
                  <a:srgbClr val="757575"/>
                </a:solidFill>
              </a:defRPr>
            </a:lvl3pPr>
            <a:lvl4pPr marL="2743200" lvl="3" indent="-342900" algn="l">
              <a:lnSpc>
                <a:spcPct val="90000"/>
              </a:lnSpc>
              <a:spcBef>
                <a:spcPts val="750"/>
              </a:spcBef>
              <a:spcAft>
                <a:spcPts val="0"/>
              </a:spcAft>
              <a:buClr>
                <a:srgbClr val="757575"/>
              </a:buClr>
              <a:buSzPts val="1600"/>
              <a:buNone/>
              <a:defRPr sz="2400">
                <a:solidFill>
                  <a:srgbClr val="757575"/>
                </a:solidFill>
              </a:defRPr>
            </a:lvl4pPr>
            <a:lvl5pPr marL="3429000" lvl="4" indent="-342900" algn="l">
              <a:lnSpc>
                <a:spcPct val="90000"/>
              </a:lnSpc>
              <a:spcBef>
                <a:spcPts val="750"/>
              </a:spcBef>
              <a:spcAft>
                <a:spcPts val="0"/>
              </a:spcAft>
              <a:buClr>
                <a:srgbClr val="757575"/>
              </a:buClr>
              <a:buSzPts val="1600"/>
              <a:buNone/>
              <a:defRPr sz="2400">
                <a:solidFill>
                  <a:srgbClr val="757575"/>
                </a:solidFill>
              </a:defRPr>
            </a:lvl5pPr>
            <a:lvl6pPr marL="4114800" lvl="5" indent="-342900" algn="l">
              <a:lnSpc>
                <a:spcPct val="90000"/>
              </a:lnSpc>
              <a:spcBef>
                <a:spcPts val="750"/>
              </a:spcBef>
              <a:spcAft>
                <a:spcPts val="0"/>
              </a:spcAft>
              <a:buClr>
                <a:srgbClr val="757575"/>
              </a:buClr>
              <a:buSzPts val="1600"/>
              <a:buNone/>
              <a:defRPr sz="2400">
                <a:solidFill>
                  <a:srgbClr val="757575"/>
                </a:solidFill>
              </a:defRPr>
            </a:lvl6pPr>
            <a:lvl7pPr marL="4800600" lvl="6" indent="-342900" algn="l">
              <a:lnSpc>
                <a:spcPct val="90000"/>
              </a:lnSpc>
              <a:spcBef>
                <a:spcPts val="750"/>
              </a:spcBef>
              <a:spcAft>
                <a:spcPts val="0"/>
              </a:spcAft>
              <a:buClr>
                <a:srgbClr val="757575"/>
              </a:buClr>
              <a:buSzPts val="1600"/>
              <a:buNone/>
              <a:defRPr sz="2400">
                <a:solidFill>
                  <a:srgbClr val="757575"/>
                </a:solidFill>
              </a:defRPr>
            </a:lvl7pPr>
            <a:lvl8pPr marL="5486400" lvl="7" indent="-342900" algn="l">
              <a:lnSpc>
                <a:spcPct val="90000"/>
              </a:lnSpc>
              <a:spcBef>
                <a:spcPts val="750"/>
              </a:spcBef>
              <a:spcAft>
                <a:spcPts val="0"/>
              </a:spcAft>
              <a:buClr>
                <a:srgbClr val="757575"/>
              </a:buClr>
              <a:buSzPts val="1600"/>
              <a:buNone/>
              <a:defRPr sz="2400">
                <a:solidFill>
                  <a:srgbClr val="757575"/>
                </a:solidFill>
              </a:defRPr>
            </a:lvl8pPr>
            <a:lvl9pPr marL="6172200" lvl="8" indent="-342900" algn="l">
              <a:lnSpc>
                <a:spcPct val="90000"/>
              </a:lnSpc>
              <a:spcBef>
                <a:spcPts val="750"/>
              </a:spcBef>
              <a:spcAft>
                <a:spcPts val="0"/>
              </a:spcAft>
              <a:buClr>
                <a:srgbClr val="757575"/>
              </a:buClr>
              <a:buSzPts val="1600"/>
              <a:buNone/>
              <a:defRPr sz="2400">
                <a:solidFill>
                  <a:srgbClr val="757575"/>
                </a:solidFill>
              </a:defRPr>
            </a:lvl9pPr>
          </a:lstStyle>
          <a:p>
            <a:endParaRPr/>
          </a:p>
        </p:txBody>
      </p:sp>
      <p:sp>
        <p:nvSpPr>
          <p:cNvPr id="26" name="Google Shape;26;p20"/>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0"/>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0"/>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6072427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wo Content" type="twoObj" preserve="1">
  <p:cSld name="Two Content">
    <p:spTree>
      <p:nvGrpSpPr>
        <p:cNvPr id="1" name="Shape 29"/>
        <p:cNvGrpSpPr/>
        <p:nvPr/>
      </p:nvGrpSpPr>
      <p:grpSpPr>
        <a:xfrm>
          <a:off x="0" y="0"/>
          <a:ext cx="0" cy="0"/>
          <a:chOff x="0" y="0"/>
          <a:chExt cx="0" cy="0"/>
        </a:xfrm>
      </p:grpSpPr>
      <p:sp>
        <p:nvSpPr>
          <p:cNvPr id="30" name="Google Shape;30;p21"/>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1"/>
          <p:cNvSpPr txBox="1">
            <a:spLocks noGrp="1"/>
          </p:cNvSpPr>
          <p:nvPr>
            <p:ph type="body" idx="1"/>
          </p:nvPr>
        </p:nvSpPr>
        <p:spPr>
          <a:xfrm>
            <a:off x="1257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2" name="Google Shape;32;p21"/>
          <p:cNvSpPr txBox="1">
            <a:spLocks noGrp="1"/>
          </p:cNvSpPr>
          <p:nvPr>
            <p:ph type="body" idx="2"/>
          </p:nvPr>
        </p:nvSpPr>
        <p:spPr>
          <a:xfrm>
            <a:off x="9258300" y="2738438"/>
            <a:ext cx="7772400" cy="6527007"/>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33" name="Google Shape;33;p21"/>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1"/>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1"/>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85279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reserve="1">
  <p:cSld name="Comparison">
    <p:spTree>
      <p:nvGrpSpPr>
        <p:cNvPr id="1" name="Shape 36"/>
        <p:cNvGrpSpPr/>
        <p:nvPr/>
      </p:nvGrpSpPr>
      <p:grpSpPr>
        <a:xfrm>
          <a:off x="0" y="0"/>
          <a:ext cx="0" cy="0"/>
          <a:chOff x="0" y="0"/>
          <a:chExt cx="0" cy="0"/>
        </a:xfrm>
      </p:grpSpPr>
      <p:sp>
        <p:nvSpPr>
          <p:cNvPr id="37" name="Google Shape;37;p22"/>
          <p:cNvSpPr txBox="1">
            <a:spLocks noGrp="1"/>
          </p:cNvSpPr>
          <p:nvPr>
            <p:ph type="title"/>
          </p:nvPr>
        </p:nvSpPr>
        <p:spPr>
          <a:xfrm>
            <a:off x="1259682"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2"/>
          <p:cNvSpPr txBox="1">
            <a:spLocks noGrp="1"/>
          </p:cNvSpPr>
          <p:nvPr>
            <p:ph type="body" idx="1"/>
          </p:nvPr>
        </p:nvSpPr>
        <p:spPr>
          <a:xfrm>
            <a:off x="1259683" y="2521745"/>
            <a:ext cx="7736681"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39" name="Google Shape;39;p22"/>
          <p:cNvSpPr txBox="1">
            <a:spLocks noGrp="1"/>
          </p:cNvSpPr>
          <p:nvPr>
            <p:ph type="body" idx="2"/>
          </p:nvPr>
        </p:nvSpPr>
        <p:spPr>
          <a:xfrm>
            <a:off x="1259683" y="3757613"/>
            <a:ext cx="7736681"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0" name="Google Shape;40;p22"/>
          <p:cNvSpPr txBox="1">
            <a:spLocks noGrp="1"/>
          </p:cNvSpPr>
          <p:nvPr>
            <p:ph type="body" idx="3"/>
          </p:nvPr>
        </p:nvSpPr>
        <p:spPr>
          <a:xfrm>
            <a:off x="9258300" y="2521745"/>
            <a:ext cx="7774782" cy="1235868"/>
          </a:xfrm>
          <a:prstGeom prst="rect">
            <a:avLst/>
          </a:prstGeom>
          <a:noFill/>
          <a:ln>
            <a:noFill/>
          </a:ln>
        </p:spPr>
        <p:txBody>
          <a:bodyPr spcFirstLastPara="1" wrap="square" lIns="91425" tIns="45700" rIns="91425" bIns="45700" anchor="b" anchorCtr="0">
            <a:normAutofit/>
          </a:bodyPr>
          <a:lstStyle>
            <a:lvl1pPr marL="685800" lvl="0" indent="-342900" algn="l">
              <a:lnSpc>
                <a:spcPct val="90000"/>
              </a:lnSpc>
              <a:spcBef>
                <a:spcPts val="1500"/>
              </a:spcBef>
              <a:spcAft>
                <a:spcPts val="0"/>
              </a:spcAft>
              <a:buClr>
                <a:schemeClr val="dk1"/>
              </a:buClr>
              <a:buSzPts val="2400"/>
              <a:buNone/>
              <a:defRPr sz="3600" b="1"/>
            </a:lvl1pPr>
            <a:lvl2pPr marL="1371600" lvl="1" indent="-342900" algn="l">
              <a:lnSpc>
                <a:spcPct val="90000"/>
              </a:lnSpc>
              <a:spcBef>
                <a:spcPts val="750"/>
              </a:spcBef>
              <a:spcAft>
                <a:spcPts val="0"/>
              </a:spcAft>
              <a:buClr>
                <a:schemeClr val="dk1"/>
              </a:buClr>
              <a:buSzPts val="2000"/>
              <a:buNone/>
              <a:defRPr sz="3000" b="1"/>
            </a:lvl2pPr>
            <a:lvl3pPr marL="2057400" lvl="2" indent="-342900" algn="l">
              <a:lnSpc>
                <a:spcPct val="90000"/>
              </a:lnSpc>
              <a:spcBef>
                <a:spcPts val="750"/>
              </a:spcBef>
              <a:spcAft>
                <a:spcPts val="0"/>
              </a:spcAft>
              <a:buClr>
                <a:schemeClr val="dk1"/>
              </a:buClr>
              <a:buSzPts val="1800"/>
              <a:buNone/>
              <a:defRPr sz="2700" b="1"/>
            </a:lvl3pPr>
            <a:lvl4pPr marL="2743200" lvl="3" indent="-342900" algn="l">
              <a:lnSpc>
                <a:spcPct val="90000"/>
              </a:lnSpc>
              <a:spcBef>
                <a:spcPts val="750"/>
              </a:spcBef>
              <a:spcAft>
                <a:spcPts val="0"/>
              </a:spcAft>
              <a:buClr>
                <a:schemeClr val="dk1"/>
              </a:buClr>
              <a:buSzPts val="1600"/>
              <a:buNone/>
              <a:defRPr sz="2400" b="1"/>
            </a:lvl4pPr>
            <a:lvl5pPr marL="3429000" lvl="4" indent="-342900" algn="l">
              <a:lnSpc>
                <a:spcPct val="90000"/>
              </a:lnSpc>
              <a:spcBef>
                <a:spcPts val="750"/>
              </a:spcBef>
              <a:spcAft>
                <a:spcPts val="0"/>
              </a:spcAft>
              <a:buClr>
                <a:schemeClr val="dk1"/>
              </a:buClr>
              <a:buSzPts val="1600"/>
              <a:buNone/>
              <a:defRPr sz="2400" b="1"/>
            </a:lvl5pPr>
            <a:lvl6pPr marL="4114800" lvl="5" indent="-342900" algn="l">
              <a:lnSpc>
                <a:spcPct val="90000"/>
              </a:lnSpc>
              <a:spcBef>
                <a:spcPts val="750"/>
              </a:spcBef>
              <a:spcAft>
                <a:spcPts val="0"/>
              </a:spcAft>
              <a:buClr>
                <a:schemeClr val="dk1"/>
              </a:buClr>
              <a:buSzPts val="1600"/>
              <a:buNone/>
              <a:defRPr sz="2400" b="1"/>
            </a:lvl6pPr>
            <a:lvl7pPr marL="4800600" lvl="6" indent="-342900" algn="l">
              <a:lnSpc>
                <a:spcPct val="90000"/>
              </a:lnSpc>
              <a:spcBef>
                <a:spcPts val="750"/>
              </a:spcBef>
              <a:spcAft>
                <a:spcPts val="0"/>
              </a:spcAft>
              <a:buClr>
                <a:schemeClr val="dk1"/>
              </a:buClr>
              <a:buSzPts val="1600"/>
              <a:buNone/>
              <a:defRPr sz="2400" b="1"/>
            </a:lvl7pPr>
            <a:lvl8pPr marL="5486400" lvl="7" indent="-342900" algn="l">
              <a:lnSpc>
                <a:spcPct val="90000"/>
              </a:lnSpc>
              <a:spcBef>
                <a:spcPts val="750"/>
              </a:spcBef>
              <a:spcAft>
                <a:spcPts val="0"/>
              </a:spcAft>
              <a:buClr>
                <a:schemeClr val="dk1"/>
              </a:buClr>
              <a:buSzPts val="1600"/>
              <a:buNone/>
              <a:defRPr sz="2400" b="1"/>
            </a:lvl8pPr>
            <a:lvl9pPr marL="6172200" lvl="8" indent="-342900" algn="l">
              <a:lnSpc>
                <a:spcPct val="90000"/>
              </a:lnSpc>
              <a:spcBef>
                <a:spcPts val="750"/>
              </a:spcBef>
              <a:spcAft>
                <a:spcPts val="0"/>
              </a:spcAft>
              <a:buClr>
                <a:schemeClr val="dk1"/>
              </a:buClr>
              <a:buSzPts val="1600"/>
              <a:buNone/>
              <a:defRPr sz="2400" b="1"/>
            </a:lvl9pPr>
          </a:lstStyle>
          <a:p>
            <a:endParaRPr/>
          </a:p>
        </p:txBody>
      </p:sp>
      <p:sp>
        <p:nvSpPr>
          <p:cNvPr id="41" name="Google Shape;41;p22"/>
          <p:cNvSpPr txBox="1">
            <a:spLocks noGrp="1"/>
          </p:cNvSpPr>
          <p:nvPr>
            <p:ph type="body" idx="4"/>
          </p:nvPr>
        </p:nvSpPr>
        <p:spPr>
          <a:xfrm>
            <a:off x="9258300" y="3757613"/>
            <a:ext cx="7774782" cy="5526882"/>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42" name="Google Shape;42;p22"/>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2"/>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22"/>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77026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45"/>
        <p:cNvGrpSpPr/>
        <p:nvPr/>
      </p:nvGrpSpPr>
      <p:grpSpPr>
        <a:xfrm>
          <a:off x="0" y="0"/>
          <a:ext cx="0" cy="0"/>
          <a:chOff x="0" y="0"/>
          <a:chExt cx="0" cy="0"/>
        </a:xfrm>
      </p:grpSpPr>
      <p:sp>
        <p:nvSpPr>
          <p:cNvPr id="46" name="Google Shape;46;p23"/>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3"/>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23"/>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684022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50"/>
        <p:cNvGrpSpPr/>
        <p:nvPr/>
      </p:nvGrpSpPr>
      <p:grpSpPr>
        <a:xfrm>
          <a:off x="0" y="0"/>
          <a:ext cx="0" cy="0"/>
          <a:chOff x="0" y="0"/>
          <a:chExt cx="0" cy="0"/>
        </a:xfrm>
      </p:grpSpPr>
      <p:sp>
        <p:nvSpPr>
          <p:cNvPr id="51" name="Google Shape;51;p24"/>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4"/>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4"/>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480915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with Caption" type="objTx" preserve="1">
  <p:cSld name="Content with Caption">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7774782" y="1481138"/>
            <a:ext cx="9258300" cy="7310438"/>
          </a:xfrm>
          <a:prstGeom prst="rect">
            <a:avLst/>
          </a:prstGeom>
          <a:noFill/>
          <a:ln>
            <a:noFill/>
          </a:ln>
        </p:spPr>
        <p:txBody>
          <a:bodyPr spcFirstLastPara="1" wrap="square" lIns="91425" tIns="45700" rIns="91425" bIns="45700" anchor="t" anchorCtr="0">
            <a:normAutofit/>
          </a:bodyPr>
          <a:lstStyle>
            <a:lvl1pPr marL="685800" lvl="0" indent="-647700" algn="l">
              <a:lnSpc>
                <a:spcPct val="90000"/>
              </a:lnSpc>
              <a:spcBef>
                <a:spcPts val="1500"/>
              </a:spcBef>
              <a:spcAft>
                <a:spcPts val="0"/>
              </a:spcAft>
              <a:buClr>
                <a:schemeClr val="dk1"/>
              </a:buClr>
              <a:buSzPts val="3200"/>
              <a:buChar char="•"/>
              <a:defRPr sz="4800"/>
            </a:lvl1pPr>
            <a:lvl2pPr marL="1371600" lvl="1" indent="-609600" algn="l">
              <a:lnSpc>
                <a:spcPct val="90000"/>
              </a:lnSpc>
              <a:spcBef>
                <a:spcPts val="750"/>
              </a:spcBef>
              <a:spcAft>
                <a:spcPts val="0"/>
              </a:spcAft>
              <a:buClr>
                <a:schemeClr val="dk1"/>
              </a:buClr>
              <a:buSzPts val="2800"/>
              <a:buChar char="•"/>
              <a:defRPr sz="4200"/>
            </a:lvl2pPr>
            <a:lvl3pPr marL="2057400" lvl="2" indent="-571500" algn="l">
              <a:lnSpc>
                <a:spcPct val="90000"/>
              </a:lnSpc>
              <a:spcBef>
                <a:spcPts val="750"/>
              </a:spcBef>
              <a:spcAft>
                <a:spcPts val="0"/>
              </a:spcAft>
              <a:buClr>
                <a:schemeClr val="dk1"/>
              </a:buClr>
              <a:buSzPts val="2400"/>
              <a:buChar char="•"/>
              <a:defRPr sz="3600"/>
            </a:lvl3pPr>
            <a:lvl4pPr marL="2743200" lvl="3" indent="-533400" algn="l">
              <a:lnSpc>
                <a:spcPct val="90000"/>
              </a:lnSpc>
              <a:spcBef>
                <a:spcPts val="750"/>
              </a:spcBef>
              <a:spcAft>
                <a:spcPts val="0"/>
              </a:spcAft>
              <a:buClr>
                <a:schemeClr val="dk1"/>
              </a:buClr>
              <a:buSzPts val="2000"/>
              <a:buChar char="•"/>
              <a:defRPr sz="3000"/>
            </a:lvl4pPr>
            <a:lvl5pPr marL="3429000" lvl="4" indent="-533400" algn="l">
              <a:lnSpc>
                <a:spcPct val="90000"/>
              </a:lnSpc>
              <a:spcBef>
                <a:spcPts val="750"/>
              </a:spcBef>
              <a:spcAft>
                <a:spcPts val="0"/>
              </a:spcAft>
              <a:buClr>
                <a:schemeClr val="dk1"/>
              </a:buClr>
              <a:buSzPts val="2000"/>
              <a:buChar char="•"/>
              <a:defRPr sz="3000"/>
            </a:lvl5pPr>
            <a:lvl6pPr marL="4114800" lvl="5" indent="-533400" algn="l">
              <a:lnSpc>
                <a:spcPct val="90000"/>
              </a:lnSpc>
              <a:spcBef>
                <a:spcPts val="750"/>
              </a:spcBef>
              <a:spcAft>
                <a:spcPts val="0"/>
              </a:spcAft>
              <a:buClr>
                <a:schemeClr val="dk1"/>
              </a:buClr>
              <a:buSzPts val="2000"/>
              <a:buChar char="•"/>
              <a:defRPr sz="3000"/>
            </a:lvl6pPr>
            <a:lvl7pPr marL="4800600" lvl="6" indent="-533400" algn="l">
              <a:lnSpc>
                <a:spcPct val="90000"/>
              </a:lnSpc>
              <a:spcBef>
                <a:spcPts val="750"/>
              </a:spcBef>
              <a:spcAft>
                <a:spcPts val="0"/>
              </a:spcAft>
              <a:buClr>
                <a:schemeClr val="dk1"/>
              </a:buClr>
              <a:buSzPts val="2000"/>
              <a:buChar char="•"/>
              <a:defRPr sz="3000"/>
            </a:lvl7pPr>
            <a:lvl8pPr marL="5486400" lvl="7" indent="-533400" algn="l">
              <a:lnSpc>
                <a:spcPct val="90000"/>
              </a:lnSpc>
              <a:spcBef>
                <a:spcPts val="750"/>
              </a:spcBef>
              <a:spcAft>
                <a:spcPts val="0"/>
              </a:spcAft>
              <a:buClr>
                <a:schemeClr val="dk1"/>
              </a:buClr>
              <a:buSzPts val="2000"/>
              <a:buChar char="•"/>
              <a:defRPr sz="3000"/>
            </a:lvl8pPr>
            <a:lvl9pPr marL="6172200" lvl="8" indent="-533400" algn="l">
              <a:lnSpc>
                <a:spcPct val="90000"/>
              </a:lnSpc>
              <a:spcBef>
                <a:spcPts val="750"/>
              </a:spcBef>
              <a:spcAft>
                <a:spcPts val="0"/>
              </a:spcAft>
              <a:buClr>
                <a:schemeClr val="dk1"/>
              </a:buClr>
              <a:buSzPts val="2000"/>
              <a:buChar char="•"/>
              <a:defRPr sz="3000"/>
            </a:lvl9pPr>
          </a:lstStyle>
          <a:p>
            <a:endParaRPr/>
          </a:p>
        </p:txBody>
      </p:sp>
      <p:sp>
        <p:nvSpPr>
          <p:cNvPr id="57" name="Google Shape;57;p25"/>
          <p:cNvSpPr txBox="1">
            <a:spLocks noGrp="1"/>
          </p:cNvSpPr>
          <p:nvPr>
            <p:ph type="body" idx="2"/>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58" name="Google Shape;58;p25"/>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5"/>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5"/>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2834031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icture with Caption" type="picTx" preserve="1">
  <p:cSld name="Picture with Caption">
    <p:spTree>
      <p:nvGrpSpPr>
        <p:cNvPr id="1" name="Shape 61"/>
        <p:cNvGrpSpPr/>
        <p:nvPr/>
      </p:nvGrpSpPr>
      <p:grpSpPr>
        <a:xfrm>
          <a:off x="0" y="0"/>
          <a:ext cx="0" cy="0"/>
          <a:chOff x="0" y="0"/>
          <a:chExt cx="0" cy="0"/>
        </a:xfrm>
      </p:grpSpPr>
      <p:sp>
        <p:nvSpPr>
          <p:cNvPr id="62" name="Google Shape;62;p26"/>
          <p:cNvSpPr txBox="1">
            <a:spLocks noGrp="1"/>
          </p:cNvSpPr>
          <p:nvPr>
            <p:ph type="title"/>
          </p:nvPr>
        </p:nvSpPr>
        <p:spPr>
          <a:xfrm>
            <a:off x="1259683" y="685800"/>
            <a:ext cx="5898356" cy="2400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6"/>
          <p:cNvSpPr>
            <a:spLocks noGrp="1"/>
          </p:cNvSpPr>
          <p:nvPr>
            <p:ph type="pic" idx="2"/>
          </p:nvPr>
        </p:nvSpPr>
        <p:spPr>
          <a:xfrm>
            <a:off x="7774782" y="1481138"/>
            <a:ext cx="9258300" cy="7310438"/>
          </a:xfrm>
          <a:prstGeom prst="rect">
            <a:avLst/>
          </a:prstGeom>
          <a:noFill/>
          <a:ln>
            <a:noFill/>
          </a:ln>
        </p:spPr>
      </p:sp>
      <p:sp>
        <p:nvSpPr>
          <p:cNvPr id="64" name="Google Shape;64;p26"/>
          <p:cNvSpPr txBox="1">
            <a:spLocks noGrp="1"/>
          </p:cNvSpPr>
          <p:nvPr>
            <p:ph type="body" idx="1"/>
          </p:nvPr>
        </p:nvSpPr>
        <p:spPr>
          <a:xfrm>
            <a:off x="1259683" y="3086100"/>
            <a:ext cx="5898356" cy="5717382"/>
          </a:xfrm>
          <a:prstGeom prst="rect">
            <a:avLst/>
          </a:prstGeom>
          <a:noFill/>
          <a:ln>
            <a:noFill/>
          </a:ln>
        </p:spPr>
        <p:txBody>
          <a:bodyPr spcFirstLastPara="1" wrap="square" lIns="91425" tIns="45700" rIns="91425" bIns="45700" anchor="t" anchorCtr="0">
            <a:normAutofit/>
          </a:bodyPr>
          <a:lstStyle>
            <a:lvl1pPr marL="685800" lvl="0" indent="-342900" algn="l">
              <a:lnSpc>
                <a:spcPct val="90000"/>
              </a:lnSpc>
              <a:spcBef>
                <a:spcPts val="1500"/>
              </a:spcBef>
              <a:spcAft>
                <a:spcPts val="0"/>
              </a:spcAft>
              <a:buClr>
                <a:schemeClr val="dk1"/>
              </a:buClr>
              <a:buSzPts val="1600"/>
              <a:buNone/>
              <a:defRPr sz="2400"/>
            </a:lvl1pPr>
            <a:lvl2pPr marL="1371600" lvl="1" indent="-342900" algn="l">
              <a:lnSpc>
                <a:spcPct val="90000"/>
              </a:lnSpc>
              <a:spcBef>
                <a:spcPts val="750"/>
              </a:spcBef>
              <a:spcAft>
                <a:spcPts val="0"/>
              </a:spcAft>
              <a:buClr>
                <a:schemeClr val="dk1"/>
              </a:buClr>
              <a:buSzPts val="1400"/>
              <a:buNone/>
              <a:defRPr sz="2100"/>
            </a:lvl2pPr>
            <a:lvl3pPr marL="2057400" lvl="2" indent="-342900" algn="l">
              <a:lnSpc>
                <a:spcPct val="90000"/>
              </a:lnSpc>
              <a:spcBef>
                <a:spcPts val="750"/>
              </a:spcBef>
              <a:spcAft>
                <a:spcPts val="0"/>
              </a:spcAft>
              <a:buClr>
                <a:schemeClr val="dk1"/>
              </a:buClr>
              <a:buSzPts val="1200"/>
              <a:buNone/>
              <a:defRPr sz="1800"/>
            </a:lvl3pPr>
            <a:lvl4pPr marL="2743200" lvl="3" indent="-342900" algn="l">
              <a:lnSpc>
                <a:spcPct val="90000"/>
              </a:lnSpc>
              <a:spcBef>
                <a:spcPts val="750"/>
              </a:spcBef>
              <a:spcAft>
                <a:spcPts val="0"/>
              </a:spcAft>
              <a:buClr>
                <a:schemeClr val="dk1"/>
              </a:buClr>
              <a:buSzPts val="1000"/>
              <a:buNone/>
              <a:defRPr sz="1500"/>
            </a:lvl4pPr>
            <a:lvl5pPr marL="3429000" lvl="4" indent="-342900" algn="l">
              <a:lnSpc>
                <a:spcPct val="90000"/>
              </a:lnSpc>
              <a:spcBef>
                <a:spcPts val="750"/>
              </a:spcBef>
              <a:spcAft>
                <a:spcPts val="0"/>
              </a:spcAft>
              <a:buClr>
                <a:schemeClr val="dk1"/>
              </a:buClr>
              <a:buSzPts val="1000"/>
              <a:buNone/>
              <a:defRPr sz="1500"/>
            </a:lvl5pPr>
            <a:lvl6pPr marL="4114800" lvl="5" indent="-342900" algn="l">
              <a:lnSpc>
                <a:spcPct val="90000"/>
              </a:lnSpc>
              <a:spcBef>
                <a:spcPts val="750"/>
              </a:spcBef>
              <a:spcAft>
                <a:spcPts val="0"/>
              </a:spcAft>
              <a:buClr>
                <a:schemeClr val="dk1"/>
              </a:buClr>
              <a:buSzPts val="1000"/>
              <a:buNone/>
              <a:defRPr sz="1500"/>
            </a:lvl6pPr>
            <a:lvl7pPr marL="4800600" lvl="6" indent="-342900" algn="l">
              <a:lnSpc>
                <a:spcPct val="90000"/>
              </a:lnSpc>
              <a:spcBef>
                <a:spcPts val="750"/>
              </a:spcBef>
              <a:spcAft>
                <a:spcPts val="0"/>
              </a:spcAft>
              <a:buClr>
                <a:schemeClr val="dk1"/>
              </a:buClr>
              <a:buSzPts val="1000"/>
              <a:buNone/>
              <a:defRPr sz="1500"/>
            </a:lvl7pPr>
            <a:lvl8pPr marL="5486400" lvl="7" indent="-342900" algn="l">
              <a:lnSpc>
                <a:spcPct val="90000"/>
              </a:lnSpc>
              <a:spcBef>
                <a:spcPts val="750"/>
              </a:spcBef>
              <a:spcAft>
                <a:spcPts val="0"/>
              </a:spcAft>
              <a:buClr>
                <a:schemeClr val="dk1"/>
              </a:buClr>
              <a:buSzPts val="1000"/>
              <a:buNone/>
              <a:defRPr sz="1500"/>
            </a:lvl8pPr>
            <a:lvl9pPr marL="6172200" lvl="8" indent="-342900" algn="l">
              <a:lnSpc>
                <a:spcPct val="90000"/>
              </a:lnSpc>
              <a:spcBef>
                <a:spcPts val="750"/>
              </a:spcBef>
              <a:spcAft>
                <a:spcPts val="0"/>
              </a:spcAft>
              <a:buClr>
                <a:schemeClr val="dk1"/>
              </a:buClr>
              <a:buSzPts val="1000"/>
              <a:buNone/>
              <a:defRPr sz="1500"/>
            </a:lvl9pPr>
          </a:lstStyle>
          <a:p>
            <a:endParaRPr/>
          </a:p>
        </p:txBody>
      </p:sp>
      <p:sp>
        <p:nvSpPr>
          <p:cNvPr id="65" name="Google Shape;65;p26"/>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6"/>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6"/>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05637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Vertical Text" type="vertTx" preserve="1">
  <p:cSld name="Title and Vertical Text">
    <p:spTree>
      <p:nvGrpSpPr>
        <p:cNvPr id="1" name="Shape 68"/>
        <p:cNvGrpSpPr/>
        <p:nvPr/>
      </p:nvGrpSpPr>
      <p:grpSpPr>
        <a:xfrm>
          <a:off x="0" y="0"/>
          <a:ext cx="0" cy="0"/>
          <a:chOff x="0" y="0"/>
          <a:chExt cx="0" cy="0"/>
        </a:xfrm>
      </p:grpSpPr>
      <p:sp>
        <p:nvSpPr>
          <p:cNvPr id="69" name="Google Shape;69;p2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7"/>
          <p:cNvSpPr txBox="1">
            <a:spLocks noGrp="1"/>
          </p:cNvSpPr>
          <p:nvPr>
            <p:ph type="body" idx="1"/>
          </p:nvPr>
        </p:nvSpPr>
        <p:spPr>
          <a:xfrm rot="5400000">
            <a:off x="5880497" y="-1884759"/>
            <a:ext cx="6527007" cy="1577340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1" name="Google Shape;71;p2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9825274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Vertical Title and Text" type="vertTitleAndTx" preserve="1">
  <p:cSld name="Vertical Title and Text">
    <p:spTree>
      <p:nvGrpSpPr>
        <p:cNvPr id="1" name="Shape 74"/>
        <p:cNvGrpSpPr/>
        <p:nvPr/>
      </p:nvGrpSpPr>
      <p:grpSpPr>
        <a:xfrm>
          <a:off x="0" y="0"/>
          <a:ext cx="0" cy="0"/>
          <a:chOff x="0" y="0"/>
          <a:chExt cx="0" cy="0"/>
        </a:xfrm>
      </p:grpSpPr>
      <p:sp>
        <p:nvSpPr>
          <p:cNvPr id="75" name="Google Shape;75;p28"/>
          <p:cNvSpPr txBox="1">
            <a:spLocks noGrp="1"/>
          </p:cNvSpPr>
          <p:nvPr>
            <p:ph type="title"/>
          </p:nvPr>
        </p:nvSpPr>
        <p:spPr>
          <a:xfrm rot="5400000">
            <a:off x="10700147" y="2934891"/>
            <a:ext cx="8717757" cy="39433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8"/>
          <p:cNvSpPr txBox="1">
            <a:spLocks noGrp="1"/>
          </p:cNvSpPr>
          <p:nvPr>
            <p:ph type="body" idx="1"/>
          </p:nvPr>
        </p:nvSpPr>
        <p:spPr>
          <a:xfrm rot="5400000">
            <a:off x="2699147" y="-894159"/>
            <a:ext cx="8717757" cy="11601450"/>
          </a:xfrm>
          <a:prstGeom prst="rect">
            <a:avLst/>
          </a:prstGeom>
          <a:noFill/>
          <a:ln>
            <a:noFill/>
          </a:ln>
        </p:spPr>
        <p:txBody>
          <a:bodyPr spcFirstLastPara="1" wrap="square" lIns="91425" tIns="45700" rIns="91425" bIns="45700" anchor="t" anchorCtr="0">
            <a:normAutofit/>
          </a:bodyPr>
          <a:lstStyle>
            <a:lvl1pPr marL="685800" lvl="0" indent="-514350" algn="l">
              <a:lnSpc>
                <a:spcPct val="90000"/>
              </a:lnSpc>
              <a:spcBef>
                <a:spcPts val="1500"/>
              </a:spcBef>
              <a:spcAft>
                <a:spcPts val="0"/>
              </a:spcAft>
              <a:buClr>
                <a:schemeClr val="dk1"/>
              </a:buClr>
              <a:buSzPts val="1800"/>
              <a:buChar char="•"/>
              <a:defRPr/>
            </a:lvl1pPr>
            <a:lvl2pPr marL="1371600" lvl="1" indent="-514350" algn="l">
              <a:lnSpc>
                <a:spcPct val="90000"/>
              </a:lnSpc>
              <a:spcBef>
                <a:spcPts val="750"/>
              </a:spcBef>
              <a:spcAft>
                <a:spcPts val="0"/>
              </a:spcAft>
              <a:buClr>
                <a:schemeClr val="dk1"/>
              </a:buClr>
              <a:buSzPts val="1800"/>
              <a:buChar char="•"/>
              <a:defRPr/>
            </a:lvl2pPr>
            <a:lvl3pPr marL="2057400" lvl="2" indent="-514350" algn="l">
              <a:lnSpc>
                <a:spcPct val="90000"/>
              </a:lnSpc>
              <a:spcBef>
                <a:spcPts val="750"/>
              </a:spcBef>
              <a:spcAft>
                <a:spcPts val="0"/>
              </a:spcAft>
              <a:buClr>
                <a:schemeClr val="dk1"/>
              </a:buClr>
              <a:buSzPts val="1800"/>
              <a:buChar char="•"/>
              <a:defRPr/>
            </a:lvl3pPr>
            <a:lvl4pPr marL="2743200" lvl="3" indent="-514350" algn="l">
              <a:lnSpc>
                <a:spcPct val="90000"/>
              </a:lnSpc>
              <a:spcBef>
                <a:spcPts val="750"/>
              </a:spcBef>
              <a:spcAft>
                <a:spcPts val="0"/>
              </a:spcAft>
              <a:buClr>
                <a:schemeClr val="dk1"/>
              </a:buClr>
              <a:buSzPts val="1800"/>
              <a:buChar char="•"/>
              <a:defRPr/>
            </a:lvl4pPr>
            <a:lvl5pPr marL="3429000" lvl="4" indent="-514350" algn="l">
              <a:lnSpc>
                <a:spcPct val="90000"/>
              </a:lnSpc>
              <a:spcBef>
                <a:spcPts val="750"/>
              </a:spcBef>
              <a:spcAft>
                <a:spcPts val="0"/>
              </a:spcAft>
              <a:buClr>
                <a:schemeClr val="dk1"/>
              </a:buClr>
              <a:buSzPts val="1800"/>
              <a:buChar char="•"/>
              <a:defRPr/>
            </a:lvl5pPr>
            <a:lvl6pPr marL="4114800" lvl="5" indent="-514350" algn="l">
              <a:lnSpc>
                <a:spcPct val="90000"/>
              </a:lnSpc>
              <a:spcBef>
                <a:spcPts val="750"/>
              </a:spcBef>
              <a:spcAft>
                <a:spcPts val="0"/>
              </a:spcAft>
              <a:buClr>
                <a:schemeClr val="dk1"/>
              </a:buClr>
              <a:buSzPts val="1800"/>
              <a:buChar char="•"/>
              <a:defRPr/>
            </a:lvl6pPr>
            <a:lvl7pPr marL="4800600" lvl="6" indent="-514350" algn="l">
              <a:lnSpc>
                <a:spcPct val="90000"/>
              </a:lnSpc>
              <a:spcBef>
                <a:spcPts val="750"/>
              </a:spcBef>
              <a:spcAft>
                <a:spcPts val="0"/>
              </a:spcAft>
              <a:buClr>
                <a:schemeClr val="dk1"/>
              </a:buClr>
              <a:buSzPts val="1800"/>
              <a:buChar char="•"/>
              <a:defRPr/>
            </a:lvl7pPr>
            <a:lvl8pPr marL="5486400" lvl="7" indent="-514350" algn="l">
              <a:lnSpc>
                <a:spcPct val="90000"/>
              </a:lnSpc>
              <a:spcBef>
                <a:spcPts val="750"/>
              </a:spcBef>
              <a:spcAft>
                <a:spcPts val="0"/>
              </a:spcAft>
              <a:buClr>
                <a:schemeClr val="dk1"/>
              </a:buClr>
              <a:buSzPts val="1800"/>
              <a:buChar char="•"/>
              <a:defRPr/>
            </a:lvl8pPr>
            <a:lvl9pPr marL="6172200" lvl="8" indent="-514350" algn="l">
              <a:lnSpc>
                <a:spcPct val="90000"/>
              </a:lnSpc>
              <a:spcBef>
                <a:spcPts val="750"/>
              </a:spcBef>
              <a:spcAft>
                <a:spcPts val="0"/>
              </a:spcAft>
              <a:buClr>
                <a:schemeClr val="dk1"/>
              </a:buClr>
              <a:buSzPts val="1800"/>
              <a:buChar char="•"/>
              <a:defRPr/>
            </a:lvl9pPr>
          </a:lstStyle>
          <a:p>
            <a:endParaRPr/>
          </a:p>
        </p:txBody>
      </p:sp>
      <p:sp>
        <p:nvSpPr>
          <p:cNvPr id="77" name="Google Shape;77;p28"/>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8"/>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8"/>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718979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31FF-47DF-3BFF-7DEF-7DCCBD775F0B}"/>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31F2553-2D82-B253-6B7D-801C777855AE}"/>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4612EAAD-025D-D10B-373E-74EB55131855}"/>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86002359-1514-FF83-6E40-2BEBA942A9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411CDC2-E6A7-C5A2-7564-ACF698584F3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2553126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19353-F646-2964-B560-BD74739B385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A145C4F-60DE-0526-2BFC-9376AB8992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BDC7E08-69D7-3E0E-1A46-1E848586F8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F7BCE11A-0C87-7DF8-FCFA-3D33EF52EC80}"/>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4C3A3B48-52CB-E65F-20E8-6F40C90B6E82}"/>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9590963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DE867-E72E-1B90-BD2D-80536682E285}"/>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FB34886-456F-1B0C-3444-015611A9B839}"/>
              </a:ext>
            </a:extLst>
          </p:cNvPr>
          <p:cNvSpPr>
            <a:spLocks noGrp="1"/>
          </p:cNvSpPr>
          <p:nvPr>
            <p:ph type="body" idx="1"/>
          </p:nvPr>
        </p:nvSpPr>
        <p:spPr>
          <a:xfrm>
            <a:off x="1247775" y="6884988"/>
            <a:ext cx="15773400" cy="22494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61704-3C73-2BC6-DEE0-6D9F38A69ED6}"/>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97B212A7-67D2-AE4E-965C-42A524D1F2A8}"/>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DF4A3A68-A38D-02F4-E9F8-0A549391DE6C}"/>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9568752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F543D-FFB0-69FF-B799-BB750903D80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9A8EE42-2764-F803-38BE-C09E55DF5532}"/>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D564C7FD-B71C-DA07-625D-9132F751FFD6}"/>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7F15F38-A055-A587-7548-2A9699A0B34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B56084CC-D734-51E9-F66E-A21A061BB9C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3E07577-162C-6132-1386-B63C2F8F789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3501006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0EB28-9CAD-4EAD-F14C-86C353F8C99C}"/>
              </a:ext>
            </a:extLst>
          </p:cNvPr>
          <p:cNvSpPr>
            <a:spLocks noGrp="1"/>
          </p:cNvSpPr>
          <p:nvPr>
            <p:ph type="title"/>
          </p:nvPr>
        </p:nvSpPr>
        <p:spPr>
          <a:xfrm>
            <a:off x="1260475" y="547688"/>
            <a:ext cx="15773400" cy="1989137"/>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8BF0EEA-C7D1-7D88-0C61-E436AC55D0B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F080C79-D98F-E739-FEC3-3A84A6F69833}"/>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87BDF91F-B96E-FF5A-B3C8-D98773CEB7B5}"/>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500C67-2F0F-6EB7-5A9C-AC1B7B9CDE69}"/>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FAE4F58E-7E83-8C0A-02AF-DEFB4891CCEB}"/>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8" name="Footer Placeholder 7">
            <a:extLst>
              <a:ext uri="{FF2B5EF4-FFF2-40B4-BE49-F238E27FC236}">
                <a16:creationId xmlns:a16="http://schemas.microsoft.com/office/drawing/2014/main" id="{226E7A5B-88C2-72A8-CEF6-5C75353BD5E5}"/>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218F3808-200E-2FC6-68B7-44EB9F537D5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60904363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659CA-6942-4038-9056-6E1D7FCA412A}"/>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655F0DA-99D8-0ADD-C691-311DA9BD782A}"/>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4B2A76DF-F008-68EB-DF19-8E1EC06BDE9C}"/>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6246060E-4DDB-582D-5F34-A0F9370B4266}"/>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126825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331AD9-62C7-63F1-01F8-650CA5E41E8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3" name="Footer Placeholder 2">
            <a:extLst>
              <a:ext uri="{FF2B5EF4-FFF2-40B4-BE49-F238E27FC236}">
                <a16:creationId xmlns:a16="http://schemas.microsoft.com/office/drawing/2014/main" id="{12985AA9-19D5-BDA7-5ADB-F1C26046DAE6}"/>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D4CEC249-5C63-FF2E-F8CA-DC990725C32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7610550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C5987-CBEF-0AAB-F10D-9F5ECB8DFE1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3DB6C363-6A83-4545-009F-5A192C2BF146}"/>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AEB744F-9A26-1158-0A33-4500389E8854}"/>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6B4CCA-1C4E-D98F-50B9-B07E3DFCC1DC}"/>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CA377F3-89D7-0D07-46BE-C652BCE2C78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E40DB29E-9FBB-47BF-C691-2506C8F43221}"/>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728726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8C80-F0F7-0F03-DF45-6CD02A9D1E6C}"/>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B61816B-7181-AC6A-30D6-D894672D9052}"/>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CA8B5CB-08BA-FA8E-1973-9039DADD2C3A}"/>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A62502-3492-A7FB-A584-2F90ECC4ADF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6" name="Footer Placeholder 5">
            <a:extLst>
              <a:ext uri="{FF2B5EF4-FFF2-40B4-BE49-F238E27FC236}">
                <a16:creationId xmlns:a16="http://schemas.microsoft.com/office/drawing/2014/main" id="{683DCA9A-BE08-22FF-C565-C7CDD5D6347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688562E-CD23-ADD2-9A68-5AEC24E66F58}"/>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25855930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7B28E-2F14-A4A6-82CE-0F7FD60372D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922B551-A7BC-5558-D6D5-F9D05FF0A9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60D6E80-8E00-4AB6-AD04-9F6CA103A758}"/>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AF9254FF-E025-B5B7-F6A3-32833DED0B1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9F37B2D-FB20-2BEB-1C32-9108C030F35D}"/>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8058216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7EFBA6-7C25-9C1A-EDCD-DB849DFE26C5}"/>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729C7D69-E620-2218-F068-666F5F828573}"/>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9EF4B27-139D-64EF-B540-3F09BF8D5851}"/>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A22DFB-F25D-258B-7210-AEEA9452C9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D93FDAD-8313-A273-CFCB-60FE3DE1772A}"/>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15133981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3144-CDF2-DBD0-73A4-64AC10D6C75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658A60E-A62A-8CB6-50FD-3FD13E113353}"/>
              </a:ext>
            </a:extLst>
          </p:cNvPr>
          <p:cNvSpPr>
            <a:spLocks noGrp="1"/>
          </p:cNvSpPr>
          <p:nvPr>
            <p:ph type="dt" sz="half" idx="10"/>
          </p:nvPr>
        </p:nvSpPr>
        <p:spPr/>
        <p:txBody>
          <a:bodyPr/>
          <a:lstStyle/>
          <a:p>
            <a:fld id="{063D9E0F-502B-4E4F-A141-4678BF4253EB}" type="datetimeFigureOut">
              <a:rPr lang="en-IN" smtClean="0"/>
              <a:t>26-07-2026</a:t>
            </a:fld>
            <a:endParaRPr lang="en-IN"/>
          </a:p>
        </p:txBody>
      </p:sp>
      <p:sp>
        <p:nvSpPr>
          <p:cNvPr id="4" name="Footer Placeholder 3">
            <a:extLst>
              <a:ext uri="{FF2B5EF4-FFF2-40B4-BE49-F238E27FC236}">
                <a16:creationId xmlns:a16="http://schemas.microsoft.com/office/drawing/2014/main" id="{5BA223A3-8585-EAFA-2E50-B62DF9D7DD2A}"/>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8D778135-3795-B4EF-A6E0-8B985C87F214}"/>
              </a:ext>
            </a:extLst>
          </p:cNvPr>
          <p:cNvSpPr>
            <a:spLocks noGrp="1"/>
          </p:cNvSpPr>
          <p:nvPr>
            <p:ph type="sldNum" sz="quarter" idx="12"/>
          </p:nvPr>
        </p:nvSpPr>
        <p:spPr/>
        <p:txBody>
          <a:bodyPr/>
          <a:lstStyle/>
          <a:p>
            <a:fld id="{5FC83988-FFD9-45A3-848F-D3B9E6EAF45C}" type="slidenum">
              <a:rPr lang="en-IN" smtClean="0"/>
              <a:t>‹#›</a:t>
            </a:fld>
            <a:endParaRPr lang="en-IN"/>
          </a:p>
        </p:txBody>
      </p:sp>
    </p:spTree>
    <p:extLst>
      <p:ext uri="{BB962C8B-B14F-4D97-AF65-F5344CB8AC3E}">
        <p14:creationId xmlns:p14="http://schemas.microsoft.com/office/powerpoint/2010/main" val="425602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5.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7/26/2026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11" name="Freeform 17" descr="A black background with blue and red text  Description automatically generated">
            <a:extLst>
              <a:ext uri="{FF2B5EF4-FFF2-40B4-BE49-F238E27FC236}">
                <a16:creationId xmlns:a16="http://schemas.microsoft.com/office/drawing/2014/main" id="{9E71A51D-729E-B187-8BDE-602ACFC5CC33}"/>
              </a:ext>
            </a:extLst>
          </p:cNvPr>
          <p:cNvSpPr/>
          <p:nvPr userDrawn="1"/>
        </p:nvSpPr>
        <p:spPr>
          <a:xfrm>
            <a:off x="13998849" y="569"/>
            <a:ext cx="4252757" cy="1376615"/>
          </a:xfrm>
          <a:custGeom>
            <a:avLst/>
            <a:gdLst/>
            <a:ahLst/>
            <a:cxnLst/>
            <a:rect l="l" t="t" r="r" b="b"/>
            <a:pathLst>
              <a:path w="4252757" h="1376615">
                <a:moveTo>
                  <a:pt x="0" y="0"/>
                </a:moveTo>
                <a:lnTo>
                  <a:pt x="4252757" y="0"/>
                </a:lnTo>
                <a:lnTo>
                  <a:pt x="4252757" y="1376615"/>
                </a:lnTo>
                <a:lnTo>
                  <a:pt x="0" y="1376615"/>
                </a:lnTo>
                <a:lnTo>
                  <a:pt x="0" y="0"/>
                </a:lnTo>
                <a:close/>
              </a:path>
            </a:pathLst>
          </a:custGeom>
          <a:blipFill>
            <a:blip r:embed="rId13"/>
            <a:stretch>
              <a:fillRect l="-18285" t="-211622" r="-13983" b="-217175"/>
            </a:stretch>
          </a:blipFill>
        </p:spPr>
        <p:txBody>
          <a:bodyPr/>
          <a:lstStyle/>
          <a:p>
            <a:endParaRPr lang="en-US"/>
          </a:p>
        </p:txBody>
      </p:sp>
      <p:sp>
        <p:nvSpPr>
          <p:cNvPr id="12" name="TextBox 11">
            <a:extLst>
              <a:ext uri="{FF2B5EF4-FFF2-40B4-BE49-F238E27FC236}">
                <a16:creationId xmlns:a16="http://schemas.microsoft.com/office/drawing/2014/main" id="{CB588270-A24D-71A4-C59C-88530DEDD349}"/>
              </a:ext>
            </a:extLst>
          </p:cNvPr>
          <p:cNvSpPr txBox="1"/>
          <p:nvPr userDrawn="1"/>
        </p:nvSpPr>
        <p:spPr>
          <a:xfrm>
            <a:off x="7086600" y="9827696"/>
            <a:ext cx="6172200" cy="369332"/>
          </a:xfrm>
          <a:prstGeom prst="rect">
            <a:avLst/>
          </a:prstGeom>
          <a:noFill/>
        </p:spPr>
        <p:txBody>
          <a:bodyPr wrap="square" rtlCol="0">
            <a:spAutoFit/>
          </a:bodyPr>
          <a:lstStyle/>
          <a:p>
            <a:r>
              <a:rPr lang="en-US" sz="1800" dirty="0">
                <a:latin typeface="Montserrat" panose="00000500000000000000" pitchFamily="2" charset="0"/>
              </a:rPr>
              <a:t>#</a:t>
            </a:r>
            <a:r>
              <a:rPr lang="en-US" sz="1800" b="1" dirty="0">
                <a:solidFill>
                  <a:schemeClr val="tx2">
                    <a:lumMod val="75000"/>
                  </a:schemeClr>
                </a:solidFill>
                <a:latin typeface="Montserrat" panose="00000500000000000000" pitchFamily="2" charset="0"/>
              </a:rPr>
              <a:t>Lifelong Learning, Limitless Leadership</a:t>
            </a:r>
            <a:endParaRPr lang="en-IN" sz="1800" b="1" dirty="0">
              <a:solidFill>
                <a:schemeClr val="tx2">
                  <a:lumMod val="75000"/>
                </a:schemeClr>
              </a:solidFill>
              <a:latin typeface="Montserrat" panose="00000500000000000000" pitchFamily="2" charset="0"/>
            </a:endParaRPr>
          </a:p>
        </p:txBody>
      </p:sp>
      <p:sp>
        <p:nvSpPr>
          <p:cNvPr id="14" name="Freeform 3">
            <a:extLst>
              <a:ext uri="{FF2B5EF4-FFF2-40B4-BE49-F238E27FC236}">
                <a16:creationId xmlns:a16="http://schemas.microsoft.com/office/drawing/2014/main" id="{B5B6B04A-A82F-73D6-4C2E-81068F448CFA}"/>
              </a:ext>
            </a:extLst>
          </p:cNvPr>
          <p:cNvSpPr/>
          <p:nvPr userDrawn="1"/>
        </p:nvSpPr>
        <p:spPr>
          <a:xfrm>
            <a:off x="-1" y="-1"/>
            <a:ext cx="304801" cy="10287000"/>
          </a:xfrm>
          <a:custGeom>
            <a:avLst/>
            <a:gdLst/>
            <a:ahLst/>
            <a:cxnLst/>
            <a:rect l="l" t="t" r="r" b="b"/>
            <a:pathLst>
              <a:path w="707898" h="13716000">
                <a:moveTo>
                  <a:pt x="0" y="0"/>
                </a:moveTo>
                <a:lnTo>
                  <a:pt x="707898" y="0"/>
                </a:lnTo>
                <a:lnTo>
                  <a:pt x="707898" y="13716000"/>
                </a:lnTo>
                <a:lnTo>
                  <a:pt x="0" y="13716000"/>
                </a:lnTo>
                <a:close/>
              </a:path>
            </a:pathLst>
          </a:custGeom>
          <a:gradFill flip="none" rotWithShape="1">
            <a:gsLst>
              <a:gs pos="52000">
                <a:srgbClr val="781327"/>
              </a:gs>
              <a:gs pos="0">
                <a:schemeClr val="accent2">
                  <a:lumMod val="50000"/>
                </a:schemeClr>
              </a:gs>
              <a:gs pos="100000">
                <a:srgbClr val="3B0104"/>
              </a:gs>
            </a:gsLst>
            <a:path path="circle">
              <a:fillToRect l="100000" t="100000"/>
            </a:path>
            <a:tileRect r="-100000" b="-10000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endParaRPr lang="en-IN" dirty="0"/>
          </a:p>
        </p:txBody>
      </p:sp>
      <p:sp>
        <p:nvSpPr>
          <p:cNvPr id="8" name="TextBox 7">
            <a:extLst>
              <a:ext uri="{FF2B5EF4-FFF2-40B4-BE49-F238E27FC236}">
                <a16:creationId xmlns:a16="http://schemas.microsoft.com/office/drawing/2014/main" id="{C319671E-EAD6-5887-8B45-31F6F5F2586B}"/>
              </a:ext>
            </a:extLst>
          </p:cNvPr>
          <p:cNvSpPr txBox="1"/>
          <p:nvPr userDrawn="1">
            <p:extLst>
              <p:ext uri="{1162E1C5-73C7-4A58-AE30-91384D911F3F}">
                <p184:classification xmlns:p184="http://schemas.microsoft.com/office/powerpoint/2018/4/main" val="hdr"/>
              </p:ext>
            </p:extLst>
          </p:nvPr>
        </p:nvSpPr>
        <p:spPr>
          <a:xfrm>
            <a:off x="63500" y="63500"/>
            <a:ext cx="701675" cy="152400"/>
          </a:xfrm>
          <a:prstGeom prst="rect">
            <a:avLst/>
          </a:prstGeom>
        </p:spPr>
        <p:txBody>
          <a:bodyPr horzOverflow="overflow" lIns="0" tIns="0" rIns="0" bIns="0">
            <a:spAutoFit/>
          </a:bodyPr>
          <a:lstStyle/>
          <a:p>
            <a:pPr algn="l"/>
            <a:r>
              <a:rPr lang="en-IN" sz="1000">
                <a:solidFill>
                  <a:srgbClr val="000000">
                    <a:alpha val="50000"/>
                  </a:srgbClr>
                </a:solidFill>
                <a:latin typeface="Aptos" panose="020B0004020202020204" pitchFamily="34" charset="0"/>
              </a:rPr>
              <a:t>Confidential</a:t>
            </a:r>
          </a:p>
        </p:txBody>
      </p:sp>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39054C-734D-270D-6DE3-8B2B99657C11}"/>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6BAC665-F90F-41AD-4421-017BDA2AD5A3}"/>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D8B7544-4105-E7E6-4C82-74129D15545E}"/>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B97C94D5-7742-4289-8B66-3FDD9F5E781F}" type="datetimeFigureOut">
              <a:rPr lang="en-IN" smtClean="0"/>
              <a:t>26-07-2026</a:t>
            </a:fld>
            <a:endParaRPr lang="en-IN"/>
          </a:p>
        </p:txBody>
      </p:sp>
      <p:sp>
        <p:nvSpPr>
          <p:cNvPr id="5" name="Footer Placeholder 4">
            <a:extLst>
              <a:ext uri="{FF2B5EF4-FFF2-40B4-BE49-F238E27FC236}">
                <a16:creationId xmlns:a16="http://schemas.microsoft.com/office/drawing/2014/main" id="{33BA2622-D9A8-B5B9-2682-46AA1AA3F8AD}"/>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4A44B08-1DC2-767B-8954-18CD96A293BE}"/>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FD14C40F-C2B3-4499-BCCE-57FD6F0391BA}" type="slidenum">
              <a:rPr lang="en-IN" smtClean="0"/>
              <a:t>‹#›</a:t>
            </a:fld>
            <a:endParaRPr lang="en-IN"/>
          </a:p>
        </p:txBody>
      </p:sp>
    </p:spTree>
    <p:extLst>
      <p:ext uri="{BB962C8B-B14F-4D97-AF65-F5344CB8AC3E}">
        <p14:creationId xmlns:p14="http://schemas.microsoft.com/office/powerpoint/2010/main" val="233115439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083486-9440-0D9D-0CE9-C8B2B5A57F7F}"/>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405627B4-642F-F498-C02E-F6652566E878}"/>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882F1B8-0D5B-02CA-B44A-56F6FBC827D2}"/>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EDA37068-405D-4BF5-B7B2-16294E491F28}" type="datetimeFigureOut">
              <a:rPr lang="en-IN" smtClean="0"/>
              <a:t>26-07-2026</a:t>
            </a:fld>
            <a:endParaRPr lang="en-IN"/>
          </a:p>
        </p:txBody>
      </p:sp>
      <p:sp>
        <p:nvSpPr>
          <p:cNvPr id="5" name="Footer Placeholder 4">
            <a:extLst>
              <a:ext uri="{FF2B5EF4-FFF2-40B4-BE49-F238E27FC236}">
                <a16:creationId xmlns:a16="http://schemas.microsoft.com/office/drawing/2014/main" id="{BA03E853-D417-2227-0C6E-7AC85B0EEB34}"/>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D518057B-F03C-548A-55BB-DB52D80303CB}"/>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DC86D0ED-FA93-4590-8971-07AB771E3D2A}" type="slidenum">
              <a:rPr lang="en-IN" smtClean="0"/>
              <a:t>‹#›</a:t>
            </a:fld>
            <a:endParaRPr lang="en-IN"/>
          </a:p>
        </p:txBody>
      </p:sp>
    </p:spTree>
    <p:extLst>
      <p:ext uri="{BB962C8B-B14F-4D97-AF65-F5344CB8AC3E}">
        <p14:creationId xmlns:p14="http://schemas.microsoft.com/office/powerpoint/2010/main" val="330748131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7"/>
          <p:cNvSpPr txBox="1">
            <a:spLocks noGrp="1"/>
          </p:cNvSpPr>
          <p:nvPr>
            <p:ph type="title"/>
          </p:nvPr>
        </p:nvSpPr>
        <p:spPr>
          <a:xfrm>
            <a:off x="1257300" y="547688"/>
            <a:ext cx="15773400" cy="19883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7"/>
          <p:cNvSpPr txBox="1">
            <a:spLocks noGrp="1"/>
          </p:cNvSpPr>
          <p:nvPr>
            <p:ph type="body" idx="1"/>
          </p:nvPr>
        </p:nvSpPr>
        <p:spPr>
          <a:xfrm>
            <a:off x="1257300" y="2738438"/>
            <a:ext cx="15773400" cy="6527007"/>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17"/>
          <p:cNvSpPr txBox="1">
            <a:spLocks noGrp="1"/>
          </p:cNvSpPr>
          <p:nvPr>
            <p:ph type="dt" idx="10"/>
          </p:nvPr>
        </p:nvSpPr>
        <p:spPr>
          <a:xfrm>
            <a:off x="1257300" y="9534526"/>
            <a:ext cx="4114800" cy="54768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9" name="Google Shape;9;p17"/>
          <p:cNvSpPr txBox="1">
            <a:spLocks noGrp="1"/>
          </p:cNvSpPr>
          <p:nvPr>
            <p:ph type="ftr" idx="11"/>
          </p:nvPr>
        </p:nvSpPr>
        <p:spPr>
          <a:xfrm>
            <a:off x="6057900" y="9534526"/>
            <a:ext cx="6172200" cy="54768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800" b="0" i="0" u="none" strike="noStrike" cap="none">
                <a:solidFill>
                  <a:srgbClr val="757575"/>
                </a:solidFill>
                <a:latin typeface="Arial"/>
                <a:ea typeface="Arial"/>
                <a:cs typeface="Arial"/>
                <a:sym typeface="Arial"/>
              </a:defRPr>
            </a:lvl1pPr>
            <a:lvl2pPr marR="0" lvl="1" algn="l" rtl="0">
              <a:spcBef>
                <a:spcPts val="0"/>
              </a:spcBef>
              <a:spcAft>
                <a:spcPts val="0"/>
              </a:spcAft>
              <a:buSzPts val="1400"/>
              <a:buNone/>
              <a:defRPr sz="27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7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7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7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7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7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7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700" b="0" i="0" u="none" strike="noStrike" cap="none">
                <a:solidFill>
                  <a:schemeClr val="dk1"/>
                </a:solidFill>
                <a:latin typeface="Arial"/>
                <a:ea typeface="Arial"/>
                <a:cs typeface="Arial"/>
                <a:sym typeface="Arial"/>
              </a:defRPr>
            </a:lvl9pPr>
          </a:lstStyle>
          <a:p>
            <a:endParaRPr/>
          </a:p>
        </p:txBody>
      </p:sp>
      <p:sp>
        <p:nvSpPr>
          <p:cNvPr id="10" name="Google Shape;10;p17"/>
          <p:cNvSpPr txBox="1">
            <a:spLocks noGrp="1"/>
          </p:cNvSpPr>
          <p:nvPr>
            <p:ph type="sldNum" idx="12"/>
          </p:nvPr>
        </p:nvSpPr>
        <p:spPr>
          <a:xfrm>
            <a:off x="12915900" y="9534526"/>
            <a:ext cx="4114800" cy="54768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800" b="0" i="0" u="none" strike="noStrike" cap="none">
                <a:solidFill>
                  <a:srgbClr val="757575"/>
                </a:solidFill>
                <a:latin typeface="Arial"/>
                <a:ea typeface="Arial"/>
                <a:cs typeface="Arial"/>
                <a:sym typeface="Arial"/>
              </a:defRPr>
            </a:lvl1pPr>
            <a:lvl2pPr marL="0" marR="0" lvl="1" indent="0" algn="r" rtl="0">
              <a:spcBef>
                <a:spcPts val="0"/>
              </a:spcBef>
              <a:buNone/>
              <a:defRPr sz="1800" b="0" i="0" u="none" strike="noStrike" cap="none">
                <a:solidFill>
                  <a:srgbClr val="757575"/>
                </a:solidFill>
                <a:latin typeface="Arial"/>
                <a:ea typeface="Arial"/>
                <a:cs typeface="Arial"/>
                <a:sym typeface="Arial"/>
              </a:defRPr>
            </a:lvl2pPr>
            <a:lvl3pPr marL="0" marR="0" lvl="2" indent="0" algn="r" rtl="0">
              <a:spcBef>
                <a:spcPts val="0"/>
              </a:spcBef>
              <a:buNone/>
              <a:defRPr sz="1800" b="0" i="0" u="none" strike="noStrike" cap="none">
                <a:solidFill>
                  <a:srgbClr val="757575"/>
                </a:solidFill>
                <a:latin typeface="Arial"/>
                <a:ea typeface="Arial"/>
                <a:cs typeface="Arial"/>
                <a:sym typeface="Arial"/>
              </a:defRPr>
            </a:lvl3pPr>
            <a:lvl4pPr marL="0" marR="0" lvl="3" indent="0" algn="r" rtl="0">
              <a:spcBef>
                <a:spcPts val="0"/>
              </a:spcBef>
              <a:buNone/>
              <a:defRPr sz="1800" b="0" i="0" u="none" strike="noStrike" cap="none">
                <a:solidFill>
                  <a:srgbClr val="757575"/>
                </a:solidFill>
                <a:latin typeface="Arial"/>
                <a:ea typeface="Arial"/>
                <a:cs typeface="Arial"/>
                <a:sym typeface="Arial"/>
              </a:defRPr>
            </a:lvl4pPr>
            <a:lvl5pPr marL="0" marR="0" lvl="4" indent="0" algn="r" rtl="0">
              <a:spcBef>
                <a:spcPts val="0"/>
              </a:spcBef>
              <a:buNone/>
              <a:defRPr sz="1800" b="0" i="0" u="none" strike="noStrike" cap="none">
                <a:solidFill>
                  <a:srgbClr val="757575"/>
                </a:solidFill>
                <a:latin typeface="Arial"/>
                <a:ea typeface="Arial"/>
                <a:cs typeface="Arial"/>
                <a:sym typeface="Arial"/>
              </a:defRPr>
            </a:lvl5pPr>
            <a:lvl6pPr marL="0" marR="0" lvl="5" indent="0" algn="r" rtl="0">
              <a:spcBef>
                <a:spcPts val="0"/>
              </a:spcBef>
              <a:buNone/>
              <a:defRPr sz="1800" b="0" i="0" u="none" strike="noStrike" cap="none">
                <a:solidFill>
                  <a:srgbClr val="757575"/>
                </a:solidFill>
                <a:latin typeface="Arial"/>
                <a:ea typeface="Arial"/>
                <a:cs typeface="Arial"/>
                <a:sym typeface="Arial"/>
              </a:defRPr>
            </a:lvl6pPr>
            <a:lvl7pPr marL="0" marR="0" lvl="6" indent="0" algn="r" rtl="0">
              <a:spcBef>
                <a:spcPts val="0"/>
              </a:spcBef>
              <a:buNone/>
              <a:defRPr sz="1800" b="0" i="0" u="none" strike="noStrike" cap="none">
                <a:solidFill>
                  <a:srgbClr val="757575"/>
                </a:solidFill>
                <a:latin typeface="Arial"/>
                <a:ea typeface="Arial"/>
                <a:cs typeface="Arial"/>
                <a:sym typeface="Arial"/>
              </a:defRPr>
            </a:lvl7pPr>
            <a:lvl8pPr marL="0" marR="0" lvl="7" indent="0" algn="r" rtl="0">
              <a:spcBef>
                <a:spcPts val="0"/>
              </a:spcBef>
              <a:buNone/>
              <a:defRPr sz="1800" b="0" i="0" u="none" strike="noStrike" cap="none">
                <a:solidFill>
                  <a:srgbClr val="757575"/>
                </a:solidFill>
                <a:latin typeface="Arial"/>
                <a:ea typeface="Arial"/>
                <a:cs typeface="Arial"/>
                <a:sym typeface="Arial"/>
              </a:defRPr>
            </a:lvl8pPr>
            <a:lvl9pPr marL="0" marR="0" lvl="8" indent="0" algn="r" rtl="0">
              <a:spcBef>
                <a:spcPts val="0"/>
              </a:spcBef>
              <a:buNone/>
              <a:defRPr sz="1800" b="0" i="0" u="none" strike="noStrike" cap="none">
                <a:solidFill>
                  <a:srgbClr val="757575"/>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227865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1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34B727-FCFA-19EF-420D-10ADA0BB8B8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1EF9634D-BC79-7F11-51B4-C24DC5EE99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9597FB8-58CA-63EA-2C5B-7A4FB12A75A4}"/>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82000"/>
                  </a:schemeClr>
                </a:solidFill>
              </a:defRPr>
            </a:lvl1pPr>
          </a:lstStyle>
          <a:p>
            <a:fld id="{063D9E0F-502B-4E4F-A141-4678BF4253EB}" type="datetimeFigureOut">
              <a:rPr lang="en-IN" smtClean="0"/>
              <a:t>26-07-2026</a:t>
            </a:fld>
            <a:endParaRPr lang="en-IN"/>
          </a:p>
        </p:txBody>
      </p:sp>
      <p:sp>
        <p:nvSpPr>
          <p:cNvPr id="5" name="Footer Placeholder 4">
            <a:extLst>
              <a:ext uri="{FF2B5EF4-FFF2-40B4-BE49-F238E27FC236}">
                <a16:creationId xmlns:a16="http://schemas.microsoft.com/office/drawing/2014/main" id="{05200AD3-BB36-C516-8EE7-4D9F08C2B5D2}"/>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72CB5C1-6A78-5CB6-7C57-EF6B7F3867BF}"/>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82000"/>
                  </a:schemeClr>
                </a:solidFill>
              </a:defRPr>
            </a:lvl1pPr>
          </a:lstStyle>
          <a:p>
            <a:fld id="{5FC83988-FFD9-45A3-848F-D3B9E6EAF45C}" type="slidenum">
              <a:rPr lang="en-IN" smtClean="0"/>
              <a:t>‹#›</a:t>
            </a:fld>
            <a:endParaRPr lang="en-IN"/>
          </a:p>
        </p:txBody>
      </p:sp>
    </p:spTree>
    <p:extLst>
      <p:ext uri="{BB962C8B-B14F-4D97-AF65-F5344CB8AC3E}">
        <p14:creationId xmlns:p14="http://schemas.microsoft.com/office/powerpoint/2010/main" val="2182252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bit.ly/judge_consent"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extBox 2"/>
          <p:cNvSpPr txBox="1"/>
          <p:nvPr/>
        </p:nvSpPr>
        <p:spPr>
          <a:xfrm>
            <a:off x="3200400" y="3619500"/>
            <a:ext cx="11654139" cy="677108"/>
          </a:xfrm>
          <a:prstGeom prst="rect">
            <a:avLst/>
          </a:prstGeom>
        </p:spPr>
        <p:txBody>
          <a:bodyPr lIns="0" tIns="0" rIns="0" bIns="0" rtlCol="0" anchor="t">
            <a:spAutoFit/>
          </a:bodyPr>
          <a:lstStyle/>
          <a:p>
            <a:pPr algn="ctr"/>
            <a:r>
              <a:rPr lang="en-US" sz="4400" b="1" dirty="0">
                <a:solidFill>
                  <a:srgbClr val="004165"/>
                </a:solidFill>
                <a:latin typeface="Gotham" panose="02000504050000020004" pitchFamily="2" charset="0"/>
              </a:rPr>
              <a:t>Judges Briefing</a:t>
            </a:r>
          </a:p>
        </p:txBody>
      </p:sp>
      <p:sp>
        <p:nvSpPr>
          <p:cNvPr id="3" name="TextBox 3"/>
          <p:cNvSpPr txBox="1"/>
          <p:nvPr/>
        </p:nvSpPr>
        <p:spPr>
          <a:xfrm>
            <a:off x="3049535" y="1992842"/>
            <a:ext cx="13335000" cy="1246495"/>
          </a:xfrm>
          <a:prstGeom prst="rect">
            <a:avLst/>
          </a:prstGeom>
        </p:spPr>
        <p:txBody>
          <a:bodyPr wrap="square" lIns="0" tIns="0" rIns="0" bIns="0" rtlCol="0" anchor="t">
            <a:spAutoFit/>
          </a:bodyPr>
          <a:lstStyle/>
          <a:p>
            <a:pPr algn="ctr"/>
            <a:r>
              <a:rPr lang="en-IN" sz="8100" spc="-8" dirty="0">
                <a:latin typeface="Gotham" panose="02000504050000020004" pitchFamily="2" charset="0"/>
              </a:rPr>
              <a:t>Evaluation </a:t>
            </a:r>
            <a:r>
              <a:rPr lang="en-US" sz="8100" spc="-8" dirty="0">
                <a:latin typeface="Gotham" panose="02000504050000020004" pitchFamily="2" charset="0"/>
              </a:rPr>
              <a:t>Contest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886746" y="2667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15"/>
              </a:spcBef>
              <a:buNone/>
            </a:pPr>
            <a:r>
              <a:rPr lang="en-US" sz="3600" spc="15" dirty="0">
                <a:solidFill>
                  <a:srgbClr val="333333"/>
                </a:solidFill>
                <a:latin typeface="Arial MT"/>
                <a:cs typeface="Arial MT"/>
              </a:rPr>
              <a:t>Technical Failure: </a:t>
            </a:r>
            <a:endParaRPr lang="en-US"/>
          </a:p>
          <a:p>
            <a:endParaRPr lang="en-US" sz="3600" dirty="0">
              <a:latin typeface="Arial MT"/>
            </a:endParaRPr>
          </a:p>
          <a:p>
            <a:pPr marL="375285" indent="-357188" algn="just">
              <a:buSzPct val="75555"/>
              <a:tabLst>
                <a:tab pos="387668" algn="l"/>
              </a:tabLst>
            </a:pPr>
            <a:r>
              <a:rPr lang="en-US" sz="3600" spc="8" dirty="0">
                <a:solidFill>
                  <a:srgbClr val="333333"/>
                </a:solidFill>
                <a:latin typeface="Arial MT"/>
              </a:rPr>
              <a:t>If the Contest cannot continue due to an unresolved circumstance, it may be postponed to a future date</a:t>
            </a:r>
          </a:p>
          <a:p>
            <a:pPr marL="18098" algn="just">
              <a:buSzPct val="75555"/>
              <a:tabLst>
                <a:tab pos="387668" algn="l"/>
              </a:tabLst>
            </a:pPr>
            <a:endParaRPr lang="en-US" sz="3600" spc="8" dirty="0">
              <a:solidFill>
                <a:srgbClr val="333333"/>
              </a:solidFill>
              <a:latin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617015" y="1448317"/>
            <a:ext cx="6154791" cy="8313854"/>
          </a:xfrm>
          <a:prstGeom prst="rect">
            <a:avLst/>
          </a:prstGeom>
        </p:spPr>
      </p:pic>
    </p:spTree>
    <p:extLst>
      <p:ext uri="{BB962C8B-B14F-4D97-AF65-F5344CB8AC3E}">
        <p14:creationId xmlns:p14="http://schemas.microsoft.com/office/powerpoint/2010/main" val="2846298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52400" y="4953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lnSpcReduction="10000"/>
          </a:bodyPr>
          <a:lstStyle/>
          <a:p>
            <a:pPr marL="18098" marR="7620" indent="0" algn="just">
              <a:lnSpc>
                <a:spcPct val="100699"/>
              </a:lnSpc>
              <a:spcBef>
                <a:spcPts val="150"/>
              </a:spcBef>
              <a:buSzPct val="75555"/>
              <a:buNone/>
              <a:tabLst>
                <a:tab pos="387668" algn="l"/>
              </a:tabLst>
            </a:pPr>
            <a:r>
              <a:rPr lang="en-US" sz="3375" dirty="0">
                <a:solidFill>
                  <a:srgbClr val="333333"/>
                </a:solidFill>
                <a:latin typeface="Arial MT"/>
                <a:cs typeface="Arial MT"/>
              </a:rPr>
              <a:t>Write</a:t>
            </a:r>
            <a:r>
              <a:rPr lang="en-US" sz="3375" spc="8" dirty="0">
                <a:solidFill>
                  <a:srgbClr val="333333"/>
                </a:solidFill>
                <a:latin typeface="Arial MT"/>
                <a:cs typeface="Arial MT"/>
              </a:rPr>
              <a:t> contestant</a:t>
            </a:r>
            <a:r>
              <a:rPr lang="en-US" sz="3375" spc="15" dirty="0">
                <a:solidFill>
                  <a:srgbClr val="333333"/>
                </a:solidFill>
                <a:latin typeface="Arial MT"/>
                <a:cs typeface="Arial MT"/>
              </a:rPr>
              <a:t> </a:t>
            </a:r>
            <a:r>
              <a:rPr lang="en-US" sz="3375" spc="8" dirty="0">
                <a:solidFill>
                  <a:srgbClr val="333333"/>
                </a:solidFill>
                <a:latin typeface="Arial MT"/>
                <a:cs typeface="Arial MT"/>
              </a:rPr>
              <a:t>names</a:t>
            </a:r>
            <a:r>
              <a:rPr lang="en-US" sz="3375" spc="15" dirty="0">
                <a:solidFill>
                  <a:srgbClr val="333333"/>
                </a:solidFill>
                <a:latin typeface="Arial MT"/>
                <a:cs typeface="Arial MT"/>
              </a:rPr>
              <a:t> </a:t>
            </a:r>
            <a:r>
              <a:rPr lang="en-US" sz="3375" spc="8" dirty="0">
                <a:solidFill>
                  <a:srgbClr val="333333"/>
                </a:solidFill>
                <a:latin typeface="Arial MT"/>
                <a:cs typeface="Arial MT"/>
              </a:rPr>
              <a:t>across</a:t>
            </a:r>
            <a:r>
              <a:rPr lang="en-US" sz="3375" spc="15" dirty="0">
                <a:solidFill>
                  <a:srgbClr val="333333"/>
                </a:solidFill>
                <a:latin typeface="Arial MT"/>
                <a:cs typeface="Arial MT"/>
              </a:rPr>
              <a:t> </a:t>
            </a:r>
            <a:r>
              <a:rPr lang="en-US" sz="3375" dirty="0">
                <a:solidFill>
                  <a:srgbClr val="333333"/>
                </a:solidFill>
                <a:latin typeface="Arial MT"/>
                <a:cs typeface="Arial MT"/>
              </a:rPr>
              <a:t>the</a:t>
            </a:r>
            <a:r>
              <a:rPr lang="en-US" sz="3375" spc="8" dirty="0">
                <a:solidFill>
                  <a:srgbClr val="333333"/>
                </a:solidFill>
                <a:latin typeface="Arial MT"/>
                <a:cs typeface="Arial MT"/>
              </a:rPr>
              <a:t> top</a:t>
            </a:r>
            <a:r>
              <a:rPr lang="en-US" sz="3375" spc="15" dirty="0">
                <a:solidFill>
                  <a:srgbClr val="333333"/>
                </a:solidFill>
                <a:latin typeface="Arial MT"/>
                <a:cs typeface="Arial MT"/>
              </a:rPr>
              <a:t> </a:t>
            </a:r>
            <a:r>
              <a:rPr lang="en-US" sz="3375" spc="8" dirty="0">
                <a:solidFill>
                  <a:srgbClr val="333333"/>
                </a:solidFill>
                <a:latin typeface="Arial MT"/>
                <a:cs typeface="Arial MT"/>
              </a:rPr>
              <a:t>of</a:t>
            </a:r>
            <a:r>
              <a:rPr lang="en-US" sz="3375" spc="15" dirty="0">
                <a:solidFill>
                  <a:srgbClr val="333333"/>
                </a:solidFill>
                <a:latin typeface="Arial MT"/>
                <a:cs typeface="Arial MT"/>
              </a:rPr>
              <a:t> </a:t>
            </a:r>
            <a:r>
              <a:rPr lang="en-US" sz="3375" dirty="0">
                <a:solidFill>
                  <a:srgbClr val="333333"/>
                </a:solidFill>
                <a:latin typeface="Arial MT"/>
                <a:cs typeface="Arial MT"/>
              </a:rPr>
              <a:t>the </a:t>
            </a:r>
            <a:r>
              <a:rPr lang="en-US" sz="3375" spc="-923" dirty="0">
                <a:solidFill>
                  <a:srgbClr val="333333"/>
                </a:solidFill>
                <a:latin typeface="Arial MT"/>
                <a:cs typeface="Arial MT"/>
              </a:rPr>
              <a:t> </a:t>
            </a:r>
            <a:r>
              <a:rPr lang="en-US" sz="3375" spc="8" dirty="0">
                <a:solidFill>
                  <a:srgbClr val="333333"/>
                </a:solidFill>
                <a:latin typeface="Arial MT"/>
                <a:cs typeface="Arial MT"/>
              </a:rPr>
              <a:t>ballot (on </a:t>
            </a:r>
            <a:r>
              <a:rPr lang="en-US" sz="3375" dirty="0">
                <a:solidFill>
                  <a:srgbClr val="333333"/>
                </a:solidFill>
                <a:latin typeface="Arial MT"/>
                <a:cs typeface="Arial MT"/>
              </a:rPr>
              <a:t>the </a:t>
            </a:r>
            <a:r>
              <a:rPr lang="en-US" sz="3375" spc="8" dirty="0">
                <a:solidFill>
                  <a:srgbClr val="333333"/>
                </a:solidFill>
                <a:latin typeface="Arial MT"/>
                <a:cs typeface="Arial MT"/>
              </a:rPr>
              <a:t>columns) in speaking order, </a:t>
            </a:r>
            <a:r>
              <a:rPr lang="en-US" sz="3375" dirty="0">
                <a:solidFill>
                  <a:srgbClr val="333333"/>
                </a:solidFill>
                <a:latin typeface="Arial MT"/>
                <a:cs typeface="Arial MT"/>
              </a:rPr>
              <a:t>either </a:t>
            </a:r>
            <a:r>
              <a:rPr lang="en-US" sz="3375" spc="8" dirty="0">
                <a:solidFill>
                  <a:srgbClr val="333333"/>
                </a:solidFill>
                <a:latin typeface="Arial MT"/>
                <a:cs typeface="Arial MT"/>
              </a:rPr>
              <a:t> left</a:t>
            </a:r>
            <a:r>
              <a:rPr lang="en-US" sz="3375" spc="-30" dirty="0">
                <a:solidFill>
                  <a:srgbClr val="333333"/>
                </a:solidFill>
                <a:latin typeface="Arial MT"/>
                <a:cs typeface="Arial MT"/>
              </a:rPr>
              <a:t> </a:t>
            </a:r>
            <a:r>
              <a:rPr lang="en-US" sz="3375" spc="15" dirty="0">
                <a:solidFill>
                  <a:srgbClr val="333333"/>
                </a:solidFill>
                <a:latin typeface="Arial MT"/>
                <a:cs typeface="Arial MT"/>
              </a:rPr>
              <a:t>to</a:t>
            </a:r>
            <a:r>
              <a:rPr lang="en-US" sz="3375" spc="-23" dirty="0">
                <a:solidFill>
                  <a:srgbClr val="333333"/>
                </a:solidFill>
                <a:latin typeface="Arial MT"/>
                <a:cs typeface="Arial MT"/>
              </a:rPr>
              <a:t> </a:t>
            </a:r>
            <a:r>
              <a:rPr lang="en-US" sz="3375" spc="8" dirty="0">
                <a:solidFill>
                  <a:srgbClr val="333333"/>
                </a:solidFill>
                <a:latin typeface="Arial MT"/>
                <a:cs typeface="Arial MT"/>
              </a:rPr>
              <a:t>right,</a:t>
            </a:r>
            <a:r>
              <a:rPr lang="en-US" sz="3375" spc="-23" dirty="0">
                <a:solidFill>
                  <a:srgbClr val="333333"/>
                </a:solidFill>
                <a:latin typeface="Arial MT"/>
                <a:cs typeface="Arial MT"/>
              </a:rPr>
              <a:t> </a:t>
            </a:r>
            <a:r>
              <a:rPr lang="en-US" sz="3375" spc="8" dirty="0">
                <a:solidFill>
                  <a:srgbClr val="333333"/>
                </a:solidFill>
                <a:latin typeface="Arial MT"/>
                <a:cs typeface="Arial MT"/>
              </a:rPr>
              <a:t>or</a:t>
            </a:r>
            <a:r>
              <a:rPr lang="en-US" sz="3375" spc="-15" dirty="0">
                <a:solidFill>
                  <a:srgbClr val="333333"/>
                </a:solidFill>
                <a:latin typeface="Arial MT"/>
                <a:cs typeface="Arial MT"/>
              </a:rPr>
              <a:t> </a:t>
            </a:r>
            <a:r>
              <a:rPr lang="en-US" sz="3375" spc="8" dirty="0">
                <a:solidFill>
                  <a:srgbClr val="333333"/>
                </a:solidFill>
                <a:latin typeface="Arial MT"/>
                <a:cs typeface="Arial MT"/>
              </a:rPr>
              <a:t>right</a:t>
            </a:r>
            <a:r>
              <a:rPr lang="en-US" sz="3375" spc="-15" dirty="0">
                <a:solidFill>
                  <a:srgbClr val="333333"/>
                </a:solidFill>
                <a:latin typeface="Arial MT"/>
                <a:cs typeface="Arial MT"/>
              </a:rPr>
              <a:t> </a:t>
            </a:r>
            <a:r>
              <a:rPr lang="en-US" sz="3375" spc="15" dirty="0">
                <a:solidFill>
                  <a:srgbClr val="333333"/>
                </a:solidFill>
                <a:latin typeface="Arial MT"/>
                <a:cs typeface="Arial MT"/>
              </a:rPr>
              <a:t>to</a:t>
            </a:r>
            <a:r>
              <a:rPr lang="en-US" sz="3375" spc="-23" dirty="0">
                <a:solidFill>
                  <a:srgbClr val="333333"/>
                </a:solidFill>
                <a:latin typeface="Arial MT"/>
                <a:cs typeface="Arial MT"/>
              </a:rPr>
              <a:t> </a:t>
            </a:r>
            <a:r>
              <a:rPr lang="en-US" sz="3375" spc="8" dirty="0">
                <a:solidFill>
                  <a:srgbClr val="333333"/>
                </a:solidFill>
                <a:latin typeface="Arial MT"/>
                <a:cs typeface="Arial MT"/>
              </a:rPr>
              <a:t>left</a:t>
            </a:r>
            <a:endParaRPr lang="en-US" sz="3375" dirty="0">
              <a:latin typeface="Arial MT"/>
              <a:cs typeface="Arial MT"/>
            </a:endParaRPr>
          </a:p>
          <a:p>
            <a:pPr>
              <a:lnSpc>
                <a:spcPct val="100000"/>
              </a:lnSpc>
              <a:buClr>
                <a:srgbClr val="333333"/>
              </a:buClr>
              <a:buFont typeface="Arial MT"/>
              <a:buChar char="•"/>
            </a:pPr>
            <a:endParaRPr lang="en-US" sz="3750" dirty="0">
              <a:latin typeface="Arial MT"/>
              <a:cs typeface="Arial MT"/>
            </a:endParaRPr>
          </a:p>
          <a:p>
            <a:pPr marL="18098" indent="0">
              <a:spcBef>
                <a:spcPts val="3098"/>
              </a:spcBef>
              <a:buSzPct val="75555"/>
              <a:buNone/>
              <a:tabLst>
                <a:tab pos="386715" algn="l"/>
                <a:tab pos="387668" algn="l"/>
              </a:tabLst>
            </a:pPr>
            <a:r>
              <a:rPr lang="en-US" sz="3375" spc="8" dirty="0">
                <a:solidFill>
                  <a:srgbClr val="333333"/>
                </a:solidFill>
                <a:latin typeface="Arial MT"/>
                <a:cs typeface="Arial MT"/>
              </a:rPr>
              <a:t>Speaking</a:t>
            </a:r>
            <a:r>
              <a:rPr lang="en-US" sz="3375" spc="-23" dirty="0">
                <a:solidFill>
                  <a:srgbClr val="333333"/>
                </a:solidFill>
                <a:latin typeface="Arial MT"/>
                <a:cs typeface="Arial MT"/>
              </a:rPr>
              <a:t> </a:t>
            </a:r>
            <a:r>
              <a:rPr lang="en-US" sz="3375" spc="8" dirty="0">
                <a:solidFill>
                  <a:srgbClr val="333333"/>
                </a:solidFill>
                <a:latin typeface="Arial MT"/>
                <a:cs typeface="Arial MT"/>
              </a:rPr>
              <a:t>Order:</a:t>
            </a:r>
            <a:endParaRPr lang="en-US" sz="3375" dirty="0">
              <a:latin typeface="Arial MT"/>
              <a:cs typeface="Arial MT"/>
            </a:endParaRPr>
          </a:p>
          <a:p>
            <a:pPr marL="1061085" lvl="1" indent="-368618">
              <a:spcBef>
                <a:spcPts val="780"/>
              </a:spcBef>
              <a:buSzPct val="75555"/>
              <a:buChar char="•"/>
              <a:tabLst>
                <a:tab pos="1061085" algn="l"/>
                <a:tab pos="1062038" algn="l"/>
              </a:tabLst>
            </a:pPr>
            <a:r>
              <a:rPr lang="en-US" sz="3375" spc="8" dirty="0">
                <a:solidFill>
                  <a:srgbClr val="333333"/>
                </a:solidFill>
                <a:latin typeface="Arial MT"/>
                <a:cs typeface="Arial MT"/>
              </a:rPr>
              <a:t>Contestant</a:t>
            </a:r>
            <a:r>
              <a:rPr lang="en-US" sz="3375" spc="-60" dirty="0">
                <a:solidFill>
                  <a:srgbClr val="333333"/>
                </a:solidFill>
                <a:latin typeface="Arial MT"/>
                <a:cs typeface="Arial MT"/>
              </a:rPr>
              <a:t> </a:t>
            </a:r>
            <a:r>
              <a:rPr lang="en-US" sz="3375" spc="15" dirty="0">
                <a:solidFill>
                  <a:srgbClr val="333333"/>
                </a:solidFill>
                <a:latin typeface="Arial MT"/>
                <a:cs typeface="Arial MT"/>
              </a:rPr>
              <a:t>1</a:t>
            </a:r>
            <a:r>
              <a:rPr lang="en-US" sz="3375" spc="-53" dirty="0">
                <a:solidFill>
                  <a:srgbClr val="333333"/>
                </a:solidFill>
                <a:latin typeface="Arial MT"/>
                <a:cs typeface="Arial MT"/>
              </a:rPr>
              <a:t> </a:t>
            </a:r>
            <a:r>
              <a:rPr lang="en-US" sz="3375" spc="15" dirty="0">
                <a:solidFill>
                  <a:srgbClr val="333333"/>
                </a:solidFill>
                <a:latin typeface="Arial MT"/>
                <a:cs typeface="Arial MT"/>
              </a:rPr>
              <a:t>–</a:t>
            </a:r>
            <a:endParaRPr lang="en-US" sz="3375" dirty="0">
              <a:latin typeface="Arial MT"/>
              <a:cs typeface="Arial MT"/>
            </a:endParaRPr>
          </a:p>
          <a:p>
            <a:pPr marL="1061085" lvl="1" indent="-368618">
              <a:spcBef>
                <a:spcPts val="795"/>
              </a:spcBef>
              <a:buSzPct val="75555"/>
              <a:buChar char="•"/>
              <a:tabLst>
                <a:tab pos="1061085" algn="l"/>
                <a:tab pos="1062038" algn="l"/>
              </a:tabLst>
            </a:pPr>
            <a:r>
              <a:rPr lang="en-US" sz="3375" spc="8" dirty="0">
                <a:solidFill>
                  <a:srgbClr val="333333"/>
                </a:solidFill>
                <a:latin typeface="Arial MT"/>
                <a:cs typeface="Arial MT"/>
              </a:rPr>
              <a:t>Contestant</a:t>
            </a:r>
            <a:r>
              <a:rPr lang="en-US" sz="3375" spc="-60" dirty="0">
                <a:solidFill>
                  <a:srgbClr val="333333"/>
                </a:solidFill>
                <a:latin typeface="Arial MT"/>
                <a:cs typeface="Arial MT"/>
              </a:rPr>
              <a:t> </a:t>
            </a:r>
            <a:r>
              <a:rPr lang="en-US" sz="3375" spc="8" dirty="0">
                <a:solidFill>
                  <a:srgbClr val="333333"/>
                </a:solidFill>
                <a:latin typeface="Arial MT"/>
                <a:cs typeface="Arial MT"/>
              </a:rPr>
              <a:t>2</a:t>
            </a:r>
            <a:r>
              <a:rPr lang="en-US" sz="3375" spc="-53" dirty="0">
                <a:solidFill>
                  <a:srgbClr val="333333"/>
                </a:solidFill>
                <a:latin typeface="Arial MT"/>
                <a:cs typeface="Arial MT"/>
              </a:rPr>
              <a:t> </a:t>
            </a:r>
            <a:r>
              <a:rPr lang="en-US" sz="3375" spc="15" dirty="0">
                <a:solidFill>
                  <a:srgbClr val="333333"/>
                </a:solidFill>
                <a:latin typeface="Arial MT"/>
                <a:cs typeface="Arial MT"/>
              </a:rPr>
              <a:t>–</a:t>
            </a:r>
            <a:endParaRPr lang="en-US" sz="3375" dirty="0">
              <a:latin typeface="Arial MT"/>
              <a:cs typeface="Arial MT"/>
            </a:endParaRPr>
          </a:p>
          <a:p>
            <a:pPr marL="1061085" lvl="1" indent="-368618">
              <a:spcBef>
                <a:spcPts val="773"/>
              </a:spcBef>
              <a:buSzPct val="75555"/>
              <a:buChar char="•"/>
              <a:tabLst>
                <a:tab pos="1061085" algn="l"/>
                <a:tab pos="1062038" algn="l"/>
              </a:tabLst>
            </a:pPr>
            <a:r>
              <a:rPr lang="en-US" sz="3375" spc="8" dirty="0">
                <a:solidFill>
                  <a:srgbClr val="333333"/>
                </a:solidFill>
                <a:latin typeface="Arial MT"/>
                <a:cs typeface="Arial MT"/>
              </a:rPr>
              <a:t>Contestant</a:t>
            </a:r>
            <a:r>
              <a:rPr lang="en-US" sz="3375" spc="-60" dirty="0">
                <a:solidFill>
                  <a:srgbClr val="333333"/>
                </a:solidFill>
                <a:latin typeface="Arial MT"/>
                <a:cs typeface="Arial MT"/>
              </a:rPr>
              <a:t> </a:t>
            </a:r>
            <a:r>
              <a:rPr lang="en-US" sz="3375" spc="8" dirty="0">
                <a:solidFill>
                  <a:srgbClr val="333333"/>
                </a:solidFill>
                <a:latin typeface="Arial MT"/>
                <a:cs typeface="Arial MT"/>
              </a:rPr>
              <a:t>3</a:t>
            </a:r>
            <a:r>
              <a:rPr lang="en-US" sz="3375" spc="-53" dirty="0">
                <a:solidFill>
                  <a:srgbClr val="333333"/>
                </a:solidFill>
                <a:latin typeface="Arial MT"/>
                <a:cs typeface="Arial MT"/>
              </a:rPr>
              <a:t> </a:t>
            </a:r>
            <a:r>
              <a:rPr lang="en-US" sz="3375" spc="15" dirty="0">
                <a:solidFill>
                  <a:srgbClr val="333333"/>
                </a:solidFill>
                <a:latin typeface="Arial MT"/>
                <a:cs typeface="Arial MT"/>
              </a:rPr>
              <a:t>–</a:t>
            </a:r>
            <a:endParaRPr lang="en-US" sz="3375" dirty="0">
              <a:latin typeface="Arial MT"/>
              <a:cs typeface="Arial MT"/>
            </a:endParaRPr>
          </a:p>
          <a:p>
            <a:pPr marL="1061085" lvl="1" indent="-368618">
              <a:spcBef>
                <a:spcPts val="773"/>
              </a:spcBef>
              <a:buSzPct val="75555"/>
              <a:buChar char="•"/>
              <a:tabLst>
                <a:tab pos="1061085" algn="l"/>
                <a:tab pos="1062038" algn="l"/>
              </a:tabLst>
            </a:pPr>
            <a:r>
              <a:rPr lang="en-US" sz="3375" spc="8" dirty="0">
                <a:solidFill>
                  <a:srgbClr val="333333"/>
                </a:solidFill>
                <a:latin typeface="Arial MT"/>
                <a:cs typeface="Arial MT"/>
              </a:rPr>
              <a:t>Contestant</a:t>
            </a:r>
            <a:r>
              <a:rPr lang="en-US" sz="3375" spc="-60" dirty="0">
                <a:solidFill>
                  <a:srgbClr val="333333"/>
                </a:solidFill>
                <a:latin typeface="Arial MT"/>
                <a:cs typeface="Arial MT"/>
              </a:rPr>
              <a:t> </a:t>
            </a:r>
            <a:r>
              <a:rPr lang="en-US" sz="3375" spc="8" dirty="0">
                <a:solidFill>
                  <a:srgbClr val="333333"/>
                </a:solidFill>
                <a:latin typeface="Arial MT"/>
                <a:cs typeface="Arial MT"/>
              </a:rPr>
              <a:t>4</a:t>
            </a:r>
            <a:r>
              <a:rPr lang="en-US" sz="3375" spc="-53" dirty="0">
                <a:solidFill>
                  <a:srgbClr val="333333"/>
                </a:solidFill>
                <a:latin typeface="Arial MT"/>
                <a:cs typeface="Arial MT"/>
              </a:rPr>
              <a:t> </a:t>
            </a:r>
            <a:r>
              <a:rPr lang="en-US" sz="3375" spc="15" dirty="0">
                <a:solidFill>
                  <a:srgbClr val="333333"/>
                </a:solidFill>
                <a:latin typeface="Arial MT"/>
                <a:cs typeface="Arial MT"/>
              </a:rPr>
              <a:t>–</a:t>
            </a:r>
            <a:endParaRPr lang="en-US" sz="3375" dirty="0">
              <a:latin typeface="Arial MT"/>
              <a:cs typeface="Arial MT"/>
            </a:endParaRPr>
          </a:p>
          <a:p>
            <a:pPr marL="1061085" lvl="1" indent="-368618">
              <a:spcBef>
                <a:spcPts val="795"/>
              </a:spcBef>
              <a:buSzPct val="75555"/>
              <a:buChar char="•"/>
              <a:tabLst>
                <a:tab pos="1061085" algn="l"/>
                <a:tab pos="1062038" algn="l"/>
              </a:tabLst>
            </a:pPr>
            <a:r>
              <a:rPr lang="en-US" sz="3375" spc="8" dirty="0">
                <a:solidFill>
                  <a:srgbClr val="333333"/>
                </a:solidFill>
                <a:latin typeface="Arial MT"/>
                <a:cs typeface="Arial MT"/>
              </a:rPr>
              <a:t>Contestant</a:t>
            </a:r>
            <a:r>
              <a:rPr lang="en-US" sz="3375" spc="-60" dirty="0">
                <a:solidFill>
                  <a:srgbClr val="333333"/>
                </a:solidFill>
                <a:latin typeface="Arial MT"/>
                <a:cs typeface="Arial MT"/>
              </a:rPr>
              <a:t> </a:t>
            </a:r>
            <a:r>
              <a:rPr lang="en-US" sz="3375" spc="8" dirty="0">
                <a:solidFill>
                  <a:srgbClr val="333333"/>
                </a:solidFill>
                <a:latin typeface="Arial MT"/>
                <a:cs typeface="Arial MT"/>
              </a:rPr>
              <a:t>5</a:t>
            </a:r>
            <a:r>
              <a:rPr lang="en-US" sz="3375" spc="-53" dirty="0">
                <a:solidFill>
                  <a:srgbClr val="333333"/>
                </a:solidFill>
                <a:latin typeface="Arial MT"/>
                <a:cs typeface="Arial MT"/>
              </a:rPr>
              <a:t> </a:t>
            </a:r>
            <a:r>
              <a:rPr lang="en-US" sz="3375" spc="15" dirty="0">
                <a:solidFill>
                  <a:srgbClr val="333333"/>
                </a:solidFill>
                <a:latin typeface="Arial MT"/>
                <a:cs typeface="Arial MT"/>
              </a:rPr>
              <a:t>–</a:t>
            </a:r>
            <a:endParaRPr lang="en-US" sz="3375"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353800" y="1638300"/>
            <a:ext cx="6154791" cy="8313854"/>
          </a:xfrm>
          <a:prstGeom prst="rect">
            <a:avLst/>
          </a:prstGeom>
        </p:spPr>
      </p:pic>
    </p:spTree>
    <p:extLst>
      <p:ext uri="{BB962C8B-B14F-4D97-AF65-F5344CB8AC3E}">
        <p14:creationId xmlns:p14="http://schemas.microsoft.com/office/powerpoint/2010/main" val="3388635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228600" y="514053"/>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a:bodyPr>
          <a:lstStyle/>
          <a:p>
            <a:pPr marL="375285" marR="7620" indent="-357188" algn="just">
              <a:lnSpc>
                <a:spcPct val="100699"/>
              </a:lnSpc>
              <a:spcBef>
                <a:spcPts val="150"/>
              </a:spcBef>
              <a:buSzPct val="75555"/>
              <a:tabLst>
                <a:tab pos="387668" algn="l"/>
              </a:tabLst>
            </a:pPr>
            <a:r>
              <a:rPr lang="en-US" sz="3375" spc="8" dirty="0">
                <a:solidFill>
                  <a:srgbClr val="333333"/>
                </a:solidFill>
                <a:latin typeface="Arial MT"/>
                <a:cs typeface="Arial MT"/>
              </a:rPr>
              <a:t>After</a:t>
            </a:r>
            <a:r>
              <a:rPr lang="en-US" sz="3375" spc="15" dirty="0">
                <a:solidFill>
                  <a:srgbClr val="333333"/>
                </a:solidFill>
                <a:latin typeface="Arial MT"/>
                <a:cs typeface="Arial MT"/>
              </a:rPr>
              <a:t> </a:t>
            </a:r>
            <a:r>
              <a:rPr lang="en-US" sz="3375" spc="8" dirty="0">
                <a:solidFill>
                  <a:srgbClr val="333333"/>
                </a:solidFill>
                <a:latin typeface="Arial MT"/>
                <a:cs typeface="Arial MT"/>
              </a:rPr>
              <a:t>a</a:t>
            </a:r>
            <a:r>
              <a:rPr lang="en-US" sz="3375" spc="15" dirty="0">
                <a:solidFill>
                  <a:srgbClr val="333333"/>
                </a:solidFill>
                <a:latin typeface="Arial MT"/>
                <a:cs typeface="Arial MT"/>
              </a:rPr>
              <a:t> </a:t>
            </a:r>
            <a:r>
              <a:rPr lang="en-US" sz="3375" spc="8" dirty="0">
                <a:solidFill>
                  <a:srgbClr val="333333"/>
                </a:solidFill>
                <a:latin typeface="Arial MT"/>
                <a:cs typeface="Arial MT"/>
              </a:rPr>
              <a:t>speech,</a:t>
            </a:r>
            <a:r>
              <a:rPr lang="en-US" sz="3375" spc="15" dirty="0">
                <a:solidFill>
                  <a:srgbClr val="333333"/>
                </a:solidFill>
                <a:latin typeface="Arial MT"/>
                <a:cs typeface="Arial MT"/>
              </a:rPr>
              <a:t> </a:t>
            </a:r>
            <a:r>
              <a:rPr lang="en-US" sz="3375" spc="8" dirty="0">
                <a:solidFill>
                  <a:srgbClr val="333333"/>
                </a:solidFill>
                <a:latin typeface="Arial MT"/>
                <a:cs typeface="Arial MT"/>
              </a:rPr>
              <a:t>there</a:t>
            </a:r>
            <a:r>
              <a:rPr lang="en-US" sz="3375" spc="15" dirty="0">
                <a:solidFill>
                  <a:srgbClr val="333333"/>
                </a:solidFill>
                <a:latin typeface="Arial MT"/>
                <a:cs typeface="Arial MT"/>
              </a:rPr>
              <a:t> </a:t>
            </a:r>
            <a:r>
              <a:rPr lang="en-US" sz="3375" dirty="0">
                <a:solidFill>
                  <a:srgbClr val="333333"/>
                </a:solidFill>
                <a:latin typeface="Arial MT"/>
                <a:cs typeface="Arial MT"/>
              </a:rPr>
              <a:t>will</a:t>
            </a:r>
            <a:r>
              <a:rPr lang="en-US" sz="3375" spc="8" dirty="0">
                <a:solidFill>
                  <a:srgbClr val="333333"/>
                </a:solidFill>
                <a:latin typeface="Arial MT"/>
                <a:cs typeface="Arial MT"/>
              </a:rPr>
              <a:t> be</a:t>
            </a:r>
            <a:r>
              <a:rPr lang="en-US" sz="3375" spc="15" dirty="0">
                <a:solidFill>
                  <a:srgbClr val="333333"/>
                </a:solidFill>
                <a:latin typeface="Arial MT"/>
                <a:cs typeface="Arial MT"/>
              </a:rPr>
              <a:t> </a:t>
            </a:r>
            <a:r>
              <a:rPr lang="en-US" sz="3375" dirty="0">
                <a:solidFill>
                  <a:srgbClr val="333333"/>
                </a:solidFill>
                <a:latin typeface="Arial MT"/>
                <a:cs typeface="Arial MT"/>
              </a:rPr>
              <a:t>one</a:t>
            </a:r>
            <a:r>
              <a:rPr lang="en-US" sz="3375" spc="8" dirty="0">
                <a:solidFill>
                  <a:srgbClr val="333333"/>
                </a:solidFill>
                <a:latin typeface="Arial MT"/>
                <a:cs typeface="Arial MT"/>
              </a:rPr>
              <a:t> minute  </a:t>
            </a:r>
            <a:r>
              <a:rPr lang="en-US" sz="3375" spc="-15" dirty="0">
                <a:solidFill>
                  <a:srgbClr val="333333"/>
                </a:solidFill>
                <a:latin typeface="Arial MT"/>
                <a:cs typeface="Arial MT"/>
              </a:rPr>
              <a:t>of </a:t>
            </a:r>
            <a:r>
              <a:rPr lang="en-US" sz="3375" spc="-8" dirty="0">
                <a:solidFill>
                  <a:srgbClr val="333333"/>
                </a:solidFill>
                <a:latin typeface="Arial MT"/>
                <a:cs typeface="Arial MT"/>
              </a:rPr>
              <a:t> </a:t>
            </a:r>
            <a:r>
              <a:rPr lang="en-US" sz="3375" spc="8" dirty="0">
                <a:solidFill>
                  <a:srgbClr val="333333"/>
                </a:solidFill>
                <a:latin typeface="Arial MT"/>
                <a:cs typeface="Arial MT"/>
              </a:rPr>
              <a:t>silence for you </a:t>
            </a:r>
            <a:r>
              <a:rPr lang="en-US" sz="3375" spc="15" dirty="0">
                <a:solidFill>
                  <a:srgbClr val="333333"/>
                </a:solidFill>
                <a:latin typeface="Arial MT"/>
                <a:cs typeface="Arial MT"/>
              </a:rPr>
              <a:t>to </a:t>
            </a:r>
            <a:r>
              <a:rPr lang="en-US" sz="3375" dirty="0">
                <a:solidFill>
                  <a:srgbClr val="333333"/>
                </a:solidFill>
                <a:latin typeface="Arial MT"/>
                <a:cs typeface="Arial MT"/>
              </a:rPr>
              <a:t>score </a:t>
            </a:r>
            <a:r>
              <a:rPr lang="en-US" sz="3375" spc="8" dirty="0">
                <a:solidFill>
                  <a:srgbClr val="333333"/>
                </a:solidFill>
                <a:latin typeface="Arial MT"/>
                <a:cs typeface="Arial MT"/>
              </a:rPr>
              <a:t>the contestant based </a:t>
            </a:r>
            <a:r>
              <a:rPr lang="en-US" sz="3375" dirty="0">
                <a:solidFill>
                  <a:srgbClr val="333333"/>
                </a:solidFill>
                <a:latin typeface="Arial MT"/>
                <a:cs typeface="Arial MT"/>
              </a:rPr>
              <a:t>on </a:t>
            </a:r>
            <a:r>
              <a:rPr lang="en-US" sz="3375" spc="8" dirty="0">
                <a:solidFill>
                  <a:srgbClr val="333333"/>
                </a:solidFill>
                <a:latin typeface="Arial MT"/>
                <a:cs typeface="Arial MT"/>
              </a:rPr>
              <a:t> each</a:t>
            </a:r>
            <a:r>
              <a:rPr lang="en-US" sz="3375" spc="-8" dirty="0">
                <a:solidFill>
                  <a:srgbClr val="333333"/>
                </a:solidFill>
                <a:latin typeface="Arial MT"/>
                <a:cs typeface="Arial MT"/>
              </a:rPr>
              <a:t> </a:t>
            </a:r>
            <a:r>
              <a:rPr lang="en-US" sz="3375" spc="8" dirty="0">
                <a:solidFill>
                  <a:srgbClr val="333333"/>
                </a:solidFill>
                <a:latin typeface="Arial MT"/>
                <a:cs typeface="Arial MT"/>
              </a:rPr>
              <a:t>criterion</a:t>
            </a:r>
            <a:endParaRPr lang="en-US" sz="3375" dirty="0">
              <a:latin typeface="Arial MT"/>
              <a:cs typeface="Arial MT"/>
            </a:endParaRPr>
          </a:p>
          <a:p>
            <a:pPr marL="375285" marR="8573" indent="-357188" algn="just">
              <a:lnSpc>
                <a:spcPct val="100699"/>
              </a:lnSpc>
              <a:spcBef>
                <a:spcPts val="1658"/>
              </a:spcBef>
              <a:buClr>
                <a:srgbClr val="333333"/>
              </a:buClr>
              <a:buSzPct val="75555"/>
              <a:buFont typeface="Arial MT"/>
              <a:buChar char="•"/>
              <a:tabLst>
                <a:tab pos="547688" algn="l"/>
              </a:tabLst>
            </a:pPr>
            <a:r>
              <a:rPr lang="en-US" sz="3375" dirty="0">
                <a:solidFill>
                  <a:srgbClr val="333333"/>
                </a:solidFill>
                <a:latin typeface="Arial MT"/>
                <a:cs typeface="Arial MT"/>
              </a:rPr>
              <a:t>After </a:t>
            </a:r>
            <a:r>
              <a:rPr lang="en-US" sz="3375" spc="8" dirty="0">
                <a:solidFill>
                  <a:srgbClr val="333333"/>
                </a:solidFill>
                <a:latin typeface="Arial MT"/>
                <a:cs typeface="Arial MT"/>
              </a:rPr>
              <a:t>the </a:t>
            </a:r>
            <a:r>
              <a:rPr lang="en-US" sz="3375" dirty="0">
                <a:solidFill>
                  <a:srgbClr val="333333"/>
                </a:solidFill>
                <a:latin typeface="Arial MT"/>
                <a:cs typeface="Arial MT"/>
              </a:rPr>
              <a:t>last </a:t>
            </a:r>
            <a:r>
              <a:rPr lang="en-US" sz="3375" spc="15" dirty="0">
                <a:solidFill>
                  <a:srgbClr val="333333"/>
                </a:solidFill>
                <a:latin typeface="Arial MT"/>
                <a:cs typeface="Arial MT"/>
              </a:rPr>
              <a:t>speech, </a:t>
            </a:r>
            <a:r>
              <a:rPr lang="en-US" sz="3375" spc="8" dirty="0">
                <a:solidFill>
                  <a:srgbClr val="333333"/>
                </a:solidFill>
                <a:latin typeface="Arial MT"/>
                <a:cs typeface="Arial MT"/>
              </a:rPr>
              <a:t>there </a:t>
            </a:r>
            <a:r>
              <a:rPr lang="en-US" sz="3375" dirty="0">
                <a:solidFill>
                  <a:srgbClr val="333333"/>
                </a:solidFill>
                <a:latin typeface="Arial MT"/>
                <a:cs typeface="Arial MT"/>
              </a:rPr>
              <a:t>will </a:t>
            </a:r>
            <a:r>
              <a:rPr lang="en-US" sz="3375" spc="8" dirty="0">
                <a:solidFill>
                  <a:srgbClr val="333333"/>
                </a:solidFill>
                <a:latin typeface="Arial MT"/>
                <a:cs typeface="Arial MT"/>
              </a:rPr>
              <a:t>be </a:t>
            </a:r>
            <a:r>
              <a:rPr lang="en-US" sz="3375" spc="15" dirty="0">
                <a:solidFill>
                  <a:srgbClr val="333333"/>
                </a:solidFill>
                <a:latin typeface="Arial MT"/>
                <a:cs typeface="Arial MT"/>
              </a:rPr>
              <a:t>3 </a:t>
            </a:r>
            <a:r>
              <a:rPr lang="en-US" sz="3375" spc="8" dirty="0">
                <a:solidFill>
                  <a:srgbClr val="333333"/>
                </a:solidFill>
                <a:latin typeface="Arial MT"/>
                <a:cs typeface="Arial MT"/>
              </a:rPr>
              <a:t>minutes </a:t>
            </a:r>
            <a:r>
              <a:rPr lang="en-US" sz="3375" dirty="0">
                <a:solidFill>
                  <a:srgbClr val="333333"/>
                </a:solidFill>
                <a:latin typeface="Arial MT"/>
                <a:cs typeface="Arial MT"/>
              </a:rPr>
              <a:t>of </a:t>
            </a:r>
            <a:r>
              <a:rPr lang="en-US" sz="3375" spc="8" dirty="0">
                <a:solidFill>
                  <a:srgbClr val="333333"/>
                </a:solidFill>
                <a:latin typeface="Arial MT"/>
                <a:cs typeface="Arial MT"/>
              </a:rPr>
              <a:t> silence for you </a:t>
            </a:r>
            <a:r>
              <a:rPr lang="en-US" sz="3375" spc="15" dirty="0">
                <a:solidFill>
                  <a:srgbClr val="333333"/>
                </a:solidFill>
                <a:latin typeface="Arial MT"/>
                <a:cs typeface="Arial MT"/>
              </a:rPr>
              <a:t>to </a:t>
            </a:r>
            <a:r>
              <a:rPr lang="en-US" sz="3375" spc="8" dirty="0">
                <a:solidFill>
                  <a:srgbClr val="333333"/>
                </a:solidFill>
                <a:latin typeface="Arial MT"/>
                <a:cs typeface="Arial MT"/>
              </a:rPr>
              <a:t>score the last contestant and </a:t>
            </a:r>
            <a:r>
              <a:rPr lang="en-US" sz="3375" spc="15" dirty="0">
                <a:solidFill>
                  <a:srgbClr val="333333"/>
                </a:solidFill>
                <a:latin typeface="Arial MT"/>
                <a:cs typeface="Arial MT"/>
              </a:rPr>
              <a:t> </a:t>
            </a:r>
            <a:r>
              <a:rPr lang="en-US" sz="3375" spc="8" dirty="0">
                <a:solidFill>
                  <a:srgbClr val="333333"/>
                </a:solidFill>
                <a:latin typeface="Arial MT"/>
                <a:cs typeface="Arial MT"/>
              </a:rPr>
              <a:t>add up the scores for </a:t>
            </a:r>
            <a:r>
              <a:rPr lang="en-US" sz="3375" dirty="0">
                <a:solidFill>
                  <a:srgbClr val="333333"/>
                </a:solidFill>
                <a:latin typeface="Arial MT"/>
                <a:cs typeface="Arial MT"/>
              </a:rPr>
              <a:t>all </a:t>
            </a:r>
            <a:r>
              <a:rPr lang="en-US" sz="3375" spc="8" dirty="0">
                <a:solidFill>
                  <a:srgbClr val="333333"/>
                </a:solidFill>
                <a:latin typeface="Arial MT"/>
                <a:cs typeface="Arial MT"/>
              </a:rPr>
              <a:t>the contestants and </a:t>
            </a:r>
            <a:r>
              <a:rPr lang="en-US" sz="3375" dirty="0">
                <a:solidFill>
                  <a:srgbClr val="333333"/>
                </a:solidFill>
                <a:latin typeface="Arial MT"/>
                <a:cs typeface="Arial MT"/>
              </a:rPr>
              <a:t>then </a:t>
            </a:r>
            <a:r>
              <a:rPr lang="en-US" sz="3375" spc="-923" dirty="0">
                <a:solidFill>
                  <a:srgbClr val="333333"/>
                </a:solidFill>
                <a:latin typeface="Arial MT"/>
                <a:cs typeface="Arial MT"/>
              </a:rPr>
              <a:t> </a:t>
            </a:r>
            <a:r>
              <a:rPr lang="en-US" sz="3375" spc="8" dirty="0">
                <a:solidFill>
                  <a:srgbClr val="333333"/>
                </a:solidFill>
                <a:latin typeface="Arial MT"/>
                <a:cs typeface="Arial MT"/>
              </a:rPr>
              <a:t>write</a:t>
            </a:r>
            <a:r>
              <a:rPr lang="en-US" sz="3375" spc="15" dirty="0">
                <a:solidFill>
                  <a:srgbClr val="333333"/>
                </a:solidFill>
                <a:latin typeface="Arial MT"/>
                <a:cs typeface="Arial MT"/>
              </a:rPr>
              <a:t> </a:t>
            </a:r>
            <a:r>
              <a:rPr lang="en-US" sz="3375" spc="8" dirty="0">
                <a:solidFill>
                  <a:srgbClr val="333333"/>
                </a:solidFill>
                <a:latin typeface="Arial MT"/>
                <a:cs typeface="Arial MT"/>
              </a:rPr>
              <a:t>down</a:t>
            </a:r>
            <a:r>
              <a:rPr lang="en-US" sz="3375" spc="15" dirty="0">
                <a:solidFill>
                  <a:srgbClr val="333333"/>
                </a:solidFill>
                <a:latin typeface="Arial MT"/>
                <a:cs typeface="Arial MT"/>
              </a:rPr>
              <a:t> </a:t>
            </a:r>
            <a:r>
              <a:rPr lang="en-US" sz="3375" dirty="0">
                <a:solidFill>
                  <a:srgbClr val="333333"/>
                </a:solidFill>
                <a:latin typeface="Arial MT"/>
                <a:cs typeface="Arial MT"/>
              </a:rPr>
              <a:t>all</a:t>
            </a:r>
            <a:r>
              <a:rPr lang="en-US" sz="3375" spc="8" dirty="0">
                <a:solidFill>
                  <a:srgbClr val="333333"/>
                </a:solidFill>
                <a:latin typeface="Arial MT"/>
                <a:cs typeface="Arial MT"/>
              </a:rPr>
              <a:t> the</a:t>
            </a:r>
            <a:r>
              <a:rPr lang="en-US" sz="3375" spc="15" dirty="0">
                <a:solidFill>
                  <a:srgbClr val="333333"/>
                </a:solidFill>
                <a:latin typeface="Arial MT"/>
                <a:cs typeface="Arial MT"/>
              </a:rPr>
              <a:t> </a:t>
            </a:r>
            <a:r>
              <a:rPr lang="en-US" sz="3375" spc="8" dirty="0">
                <a:solidFill>
                  <a:srgbClr val="333333"/>
                </a:solidFill>
                <a:latin typeface="Arial MT"/>
                <a:cs typeface="Arial MT"/>
              </a:rPr>
              <a:t>winner</a:t>
            </a:r>
            <a:r>
              <a:rPr lang="en-US" sz="3375" spc="15" dirty="0">
                <a:solidFill>
                  <a:srgbClr val="333333"/>
                </a:solidFill>
                <a:latin typeface="Arial MT"/>
                <a:cs typeface="Arial MT"/>
              </a:rPr>
              <a:t> </a:t>
            </a:r>
            <a:r>
              <a:rPr lang="en-US" sz="3375" spc="8" dirty="0">
                <a:solidFill>
                  <a:srgbClr val="333333"/>
                </a:solidFill>
                <a:latin typeface="Arial MT"/>
                <a:cs typeface="Arial MT"/>
              </a:rPr>
              <a:t>names</a:t>
            </a:r>
            <a:r>
              <a:rPr lang="en-US" sz="3375" spc="15" dirty="0">
                <a:solidFill>
                  <a:srgbClr val="333333"/>
                </a:solidFill>
                <a:latin typeface="Arial MT"/>
                <a:cs typeface="Arial MT"/>
              </a:rPr>
              <a:t> </a:t>
            </a:r>
            <a:r>
              <a:rPr lang="en-US" sz="3375" spc="8" dirty="0">
                <a:solidFill>
                  <a:srgbClr val="333333"/>
                </a:solidFill>
                <a:latin typeface="Arial MT"/>
                <a:cs typeface="Arial MT"/>
              </a:rPr>
              <a:t>in</a:t>
            </a:r>
            <a:r>
              <a:rPr lang="en-US" sz="3375" spc="15" dirty="0">
                <a:solidFill>
                  <a:srgbClr val="333333"/>
                </a:solidFill>
                <a:latin typeface="Arial MT"/>
                <a:cs typeface="Arial MT"/>
              </a:rPr>
              <a:t> </a:t>
            </a:r>
            <a:r>
              <a:rPr lang="en-US" sz="3375" spc="8" dirty="0">
                <a:solidFill>
                  <a:srgbClr val="333333"/>
                </a:solidFill>
                <a:latin typeface="Arial MT"/>
                <a:cs typeface="Arial MT"/>
              </a:rPr>
              <a:t>the</a:t>
            </a:r>
            <a:r>
              <a:rPr lang="en-US" sz="3375" spc="15" dirty="0">
                <a:solidFill>
                  <a:srgbClr val="333333"/>
                </a:solidFill>
                <a:latin typeface="Arial MT"/>
                <a:cs typeface="Arial MT"/>
              </a:rPr>
              <a:t> </a:t>
            </a:r>
            <a:r>
              <a:rPr lang="en-US" sz="3375" dirty="0">
                <a:solidFill>
                  <a:srgbClr val="333333"/>
                </a:solidFill>
                <a:latin typeface="Arial MT"/>
                <a:cs typeface="Arial MT"/>
              </a:rPr>
              <a:t>Ballot </a:t>
            </a:r>
            <a:r>
              <a:rPr lang="en-US" sz="3375" spc="-923" dirty="0">
                <a:solidFill>
                  <a:srgbClr val="333333"/>
                </a:solidFill>
                <a:latin typeface="Arial MT"/>
                <a:cs typeface="Arial MT"/>
              </a:rPr>
              <a:t> </a:t>
            </a:r>
            <a:r>
              <a:rPr lang="en-US" sz="3375" spc="8" dirty="0">
                <a:solidFill>
                  <a:srgbClr val="333333"/>
                </a:solidFill>
                <a:latin typeface="Arial MT"/>
                <a:cs typeface="Arial MT"/>
              </a:rPr>
              <a:t>section and handover ballots to the ballot counters</a:t>
            </a:r>
          </a:p>
          <a:p>
            <a:pPr marL="375285" marR="8573" indent="-357188" algn="just">
              <a:lnSpc>
                <a:spcPct val="100699"/>
              </a:lnSpc>
              <a:spcBef>
                <a:spcPts val="1658"/>
              </a:spcBef>
              <a:buClr>
                <a:srgbClr val="333333"/>
              </a:buClr>
              <a:buSzPct val="75555"/>
              <a:buFont typeface="Arial MT"/>
              <a:buChar char="•"/>
              <a:tabLst>
                <a:tab pos="547688" algn="l"/>
              </a:tabLst>
            </a:pPr>
            <a:r>
              <a:rPr lang="en-US" sz="3600" b="1" spc="8" dirty="0">
                <a:solidFill>
                  <a:srgbClr val="333333"/>
                </a:solidFill>
                <a:latin typeface="Arial"/>
                <a:cs typeface="Arial"/>
              </a:rPr>
              <a:t>No</a:t>
            </a:r>
            <a:r>
              <a:rPr lang="en-US" sz="3600" b="1" spc="-68" dirty="0">
                <a:solidFill>
                  <a:srgbClr val="333333"/>
                </a:solidFill>
                <a:latin typeface="Arial"/>
                <a:cs typeface="Arial"/>
              </a:rPr>
              <a:t> </a:t>
            </a:r>
            <a:r>
              <a:rPr lang="en-US" sz="3600" b="1" spc="-8" dirty="0">
                <a:solidFill>
                  <a:srgbClr val="333333"/>
                </a:solidFill>
                <a:latin typeface="Arial"/>
                <a:cs typeface="Arial"/>
              </a:rPr>
              <a:t>ties </a:t>
            </a:r>
            <a:r>
              <a:rPr lang="en-US" sz="3600" b="1" dirty="0">
                <a:solidFill>
                  <a:srgbClr val="333333"/>
                </a:solidFill>
                <a:latin typeface="Arial"/>
                <a:cs typeface="Arial"/>
              </a:rPr>
              <a:t>–</a:t>
            </a:r>
            <a:r>
              <a:rPr lang="en-US" sz="3600" b="1" spc="-15" dirty="0">
                <a:solidFill>
                  <a:srgbClr val="333333"/>
                </a:solidFill>
                <a:latin typeface="Arial"/>
                <a:cs typeface="Arial"/>
              </a:rPr>
              <a:t> </a:t>
            </a:r>
            <a:r>
              <a:rPr lang="en-US" sz="3600" b="1" dirty="0">
                <a:solidFill>
                  <a:srgbClr val="333333"/>
                </a:solidFill>
                <a:latin typeface="Arial"/>
                <a:cs typeface="Arial"/>
              </a:rPr>
              <a:t>break </a:t>
            </a:r>
            <a:r>
              <a:rPr lang="en-US" sz="3600" b="1" spc="-8" dirty="0">
                <a:solidFill>
                  <a:srgbClr val="333333"/>
                </a:solidFill>
                <a:latin typeface="Arial"/>
                <a:cs typeface="Arial"/>
              </a:rPr>
              <a:t>your</a:t>
            </a:r>
            <a:r>
              <a:rPr lang="en-US" sz="3600" b="1" spc="-53" dirty="0">
                <a:solidFill>
                  <a:srgbClr val="333333"/>
                </a:solidFill>
                <a:latin typeface="Arial"/>
                <a:cs typeface="Arial"/>
              </a:rPr>
              <a:t> </a:t>
            </a:r>
            <a:r>
              <a:rPr lang="en-US" sz="3600" b="1" spc="30" dirty="0">
                <a:solidFill>
                  <a:srgbClr val="333333"/>
                </a:solidFill>
                <a:latin typeface="Arial"/>
                <a:cs typeface="Arial"/>
              </a:rPr>
              <a:t>own</a:t>
            </a:r>
            <a:r>
              <a:rPr lang="en-US" sz="3600" b="1" spc="-83" dirty="0">
                <a:solidFill>
                  <a:srgbClr val="333333"/>
                </a:solidFill>
                <a:latin typeface="Arial"/>
                <a:cs typeface="Arial"/>
              </a:rPr>
              <a:t> </a:t>
            </a:r>
            <a:r>
              <a:rPr lang="en-US" sz="3600" b="1" spc="-8" dirty="0">
                <a:solidFill>
                  <a:srgbClr val="333333"/>
                </a:solidFill>
                <a:latin typeface="Arial"/>
                <a:cs typeface="Arial"/>
              </a:rPr>
              <a:t>ties</a:t>
            </a:r>
            <a:endParaRPr lang="en-US" sz="3600" dirty="0">
              <a:latin typeface="Arial"/>
              <a:cs typeface="Arial"/>
            </a:endParaRPr>
          </a:p>
          <a:p>
            <a:pPr marL="375285" marR="8573" indent="-357188" algn="just">
              <a:lnSpc>
                <a:spcPct val="100699"/>
              </a:lnSpc>
              <a:spcBef>
                <a:spcPts val="1658"/>
              </a:spcBef>
              <a:buClr>
                <a:srgbClr val="333333"/>
              </a:buClr>
              <a:buSzPct val="75555"/>
              <a:buFont typeface="Arial MT"/>
              <a:buChar char="•"/>
              <a:tabLst>
                <a:tab pos="547688" algn="l"/>
              </a:tabLst>
            </a:pPr>
            <a:endParaRPr lang="en-US" sz="3375"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430000" y="1638300"/>
            <a:ext cx="6154791" cy="8313854"/>
          </a:xfrm>
          <a:prstGeom prst="rect">
            <a:avLst/>
          </a:prstGeom>
        </p:spPr>
      </p:pic>
    </p:spTree>
    <p:extLst>
      <p:ext uri="{BB962C8B-B14F-4D97-AF65-F5344CB8AC3E}">
        <p14:creationId xmlns:p14="http://schemas.microsoft.com/office/powerpoint/2010/main" val="1426544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a:bodyPr>
          <a:lstStyle/>
          <a:p>
            <a:pPr marL="375285" marR="7620" indent="-357188" algn="just">
              <a:lnSpc>
                <a:spcPct val="100899"/>
              </a:lnSpc>
              <a:spcBef>
                <a:spcPts val="135"/>
              </a:spcBef>
              <a:buSzPct val="75555"/>
              <a:tabLst>
                <a:tab pos="387668" algn="l"/>
              </a:tabLst>
            </a:pPr>
            <a:r>
              <a:rPr lang="en-US" sz="2400" spc="8" dirty="0">
                <a:solidFill>
                  <a:srgbClr val="333333"/>
                </a:solidFill>
                <a:latin typeface="Arial MT"/>
                <a:cs typeface="Arial MT"/>
              </a:rPr>
              <a:t>Please</a:t>
            </a:r>
            <a:r>
              <a:rPr lang="en-US" sz="2400" spc="15" dirty="0">
                <a:solidFill>
                  <a:srgbClr val="333333"/>
                </a:solidFill>
                <a:latin typeface="Arial MT"/>
                <a:cs typeface="Arial MT"/>
              </a:rPr>
              <a:t> </a:t>
            </a:r>
            <a:r>
              <a:rPr lang="en-US" sz="2400" spc="8" dirty="0">
                <a:solidFill>
                  <a:srgbClr val="333333"/>
                </a:solidFill>
                <a:latin typeface="Arial MT"/>
                <a:cs typeface="Arial MT"/>
              </a:rPr>
              <a:t>ensure</a:t>
            </a:r>
            <a:r>
              <a:rPr lang="en-US" sz="2400" spc="15" dirty="0">
                <a:solidFill>
                  <a:srgbClr val="333333"/>
                </a:solidFill>
                <a:latin typeface="Arial MT"/>
                <a:cs typeface="Arial MT"/>
              </a:rPr>
              <a:t> </a:t>
            </a:r>
            <a:r>
              <a:rPr lang="en-US" sz="2400" spc="8" dirty="0">
                <a:solidFill>
                  <a:srgbClr val="333333"/>
                </a:solidFill>
                <a:latin typeface="Arial MT"/>
                <a:cs typeface="Arial MT"/>
              </a:rPr>
              <a:t>that</a:t>
            </a:r>
            <a:r>
              <a:rPr lang="en-US" sz="2400" spc="15" dirty="0">
                <a:solidFill>
                  <a:srgbClr val="333333"/>
                </a:solidFill>
                <a:latin typeface="Arial MT"/>
                <a:cs typeface="Arial MT"/>
              </a:rPr>
              <a:t> </a:t>
            </a:r>
            <a:r>
              <a:rPr lang="en-US" sz="2400" spc="8" dirty="0">
                <a:solidFill>
                  <a:srgbClr val="333333"/>
                </a:solidFill>
                <a:latin typeface="Arial MT"/>
                <a:cs typeface="Arial MT"/>
              </a:rPr>
              <a:t>the</a:t>
            </a:r>
            <a:r>
              <a:rPr lang="en-US" sz="2400" spc="960" dirty="0">
                <a:solidFill>
                  <a:srgbClr val="333333"/>
                </a:solidFill>
                <a:latin typeface="Arial MT"/>
                <a:cs typeface="Arial MT"/>
              </a:rPr>
              <a:t> </a:t>
            </a:r>
            <a:r>
              <a:rPr lang="en-US" sz="2400" spc="8" dirty="0">
                <a:solidFill>
                  <a:srgbClr val="333333"/>
                </a:solidFill>
                <a:latin typeface="Arial MT"/>
                <a:cs typeface="Arial MT"/>
              </a:rPr>
              <a:t>ballots</a:t>
            </a:r>
            <a:r>
              <a:rPr lang="en-US" sz="2400" spc="960" dirty="0">
                <a:solidFill>
                  <a:srgbClr val="333333"/>
                </a:solidFill>
                <a:latin typeface="Arial MT"/>
                <a:cs typeface="Arial MT"/>
              </a:rPr>
              <a:t> </a:t>
            </a:r>
            <a:r>
              <a:rPr lang="en-US" sz="2400" spc="8" dirty="0">
                <a:solidFill>
                  <a:srgbClr val="333333"/>
                </a:solidFill>
                <a:latin typeface="Arial MT"/>
                <a:cs typeface="Arial MT"/>
              </a:rPr>
              <a:t>are </a:t>
            </a:r>
            <a:r>
              <a:rPr lang="en-US" sz="2400" spc="15" dirty="0">
                <a:solidFill>
                  <a:srgbClr val="333333"/>
                </a:solidFill>
                <a:latin typeface="Arial MT"/>
                <a:cs typeface="Arial MT"/>
              </a:rPr>
              <a:t> </a:t>
            </a:r>
            <a:r>
              <a:rPr lang="en-US" sz="2400" spc="8" dirty="0">
                <a:solidFill>
                  <a:srgbClr val="333333"/>
                </a:solidFill>
                <a:latin typeface="Arial MT"/>
                <a:cs typeface="Arial MT"/>
              </a:rPr>
              <a:t>signed (having the name of the Judge) </a:t>
            </a:r>
            <a:r>
              <a:rPr lang="en-US" sz="2400" spc="15" dirty="0">
                <a:solidFill>
                  <a:srgbClr val="333333"/>
                </a:solidFill>
                <a:latin typeface="Arial MT"/>
                <a:cs typeface="Arial MT"/>
              </a:rPr>
              <a:t> </a:t>
            </a:r>
            <a:r>
              <a:rPr lang="en-US" sz="2400" spc="8" dirty="0">
                <a:solidFill>
                  <a:srgbClr val="333333"/>
                </a:solidFill>
                <a:latin typeface="Arial MT"/>
                <a:cs typeface="Arial MT"/>
              </a:rPr>
              <a:t>before</a:t>
            </a:r>
            <a:r>
              <a:rPr lang="en-US" sz="2400" spc="-30" dirty="0">
                <a:solidFill>
                  <a:srgbClr val="333333"/>
                </a:solidFill>
                <a:latin typeface="Arial MT"/>
                <a:cs typeface="Arial MT"/>
              </a:rPr>
              <a:t> </a:t>
            </a:r>
            <a:r>
              <a:rPr lang="en-US" sz="2400" spc="8" dirty="0">
                <a:solidFill>
                  <a:srgbClr val="333333"/>
                </a:solidFill>
                <a:latin typeface="Arial MT"/>
                <a:cs typeface="Arial MT"/>
              </a:rPr>
              <a:t>giving it to ballot counters </a:t>
            </a:r>
          </a:p>
          <a:p>
            <a:pPr marL="375285" marR="7620" indent="-357188" algn="just">
              <a:lnSpc>
                <a:spcPct val="100899"/>
              </a:lnSpc>
              <a:spcBef>
                <a:spcPts val="135"/>
              </a:spcBef>
              <a:buSzPct val="75555"/>
              <a:tabLst>
                <a:tab pos="387668" algn="l"/>
              </a:tabLst>
            </a:pPr>
            <a:r>
              <a:rPr lang="en-US" sz="2400" b="1" spc="8" dirty="0">
                <a:solidFill>
                  <a:srgbClr val="333333"/>
                </a:solidFill>
                <a:latin typeface="Arial MT"/>
                <a:cs typeface="Arial MT"/>
              </a:rPr>
              <a:t>Unsigned</a:t>
            </a:r>
            <a:r>
              <a:rPr lang="en-US" sz="2400" b="1" dirty="0">
                <a:solidFill>
                  <a:srgbClr val="333333"/>
                </a:solidFill>
                <a:latin typeface="Arial MT"/>
                <a:cs typeface="Arial MT"/>
              </a:rPr>
              <a:t> </a:t>
            </a:r>
            <a:r>
              <a:rPr lang="en-US" sz="2400" b="1" spc="8" dirty="0">
                <a:solidFill>
                  <a:srgbClr val="333333"/>
                </a:solidFill>
                <a:latin typeface="Arial MT"/>
                <a:cs typeface="Arial MT"/>
              </a:rPr>
              <a:t>ballots</a:t>
            </a:r>
            <a:r>
              <a:rPr lang="en-US" sz="2400" b="1" spc="-8" dirty="0">
                <a:solidFill>
                  <a:srgbClr val="333333"/>
                </a:solidFill>
                <a:latin typeface="Arial MT"/>
                <a:cs typeface="Arial MT"/>
              </a:rPr>
              <a:t> </a:t>
            </a:r>
            <a:r>
              <a:rPr lang="en-US" sz="2400" b="1" spc="8" dirty="0">
                <a:solidFill>
                  <a:srgbClr val="333333"/>
                </a:solidFill>
                <a:latin typeface="Arial MT"/>
                <a:cs typeface="Arial MT"/>
              </a:rPr>
              <a:t>will</a:t>
            </a:r>
            <a:r>
              <a:rPr lang="en-US" sz="2400" b="1" spc="-23" dirty="0">
                <a:solidFill>
                  <a:srgbClr val="333333"/>
                </a:solidFill>
                <a:latin typeface="Arial MT"/>
                <a:cs typeface="Arial MT"/>
              </a:rPr>
              <a:t> </a:t>
            </a:r>
            <a:r>
              <a:rPr lang="en-US" sz="2400" b="1" spc="8" dirty="0">
                <a:solidFill>
                  <a:srgbClr val="333333"/>
                </a:solidFill>
                <a:latin typeface="Arial MT"/>
                <a:cs typeface="Arial MT"/>
              </a:rPr>
              <a:t>be</a:t>
            </a:r>
            <a:r>
              <a:rPr lang="en-US" sz="2400" b="1" spc="-8" dirty="0">
                <a:solidFill>
                  <a:srgbClr val="333333"/>
                </a:solidFill>
                <a:latin typeface="Arial MT"/>
                <a:cs typeface="Arial MT"/>
              </a:rPr>
              <a:t> </a:t>
            </a:r>
            <a:r>
              <a:rPr lang="en-US" sz="2400" b="1" spc="8" dirty="0">
                <a:solidFill>
                  <a:srgbClr val="333333"/>
                </a:solidFill>
                <a:latin typeface="Arial MT"/>
                <a:cs typeface="Arial MT"/>
              </a:rPr>
              <a:t>discarded</a:t>
            </a:r>
            <a:endParaRPr lang="en-US" sz="2400" b="1" dirty="0">
              <a:latin typeface="Arial MT"/>
              <a:cs typeface="Arial MT"/>
            </a:endParaRPr>
          </a:p>
          <a:p>
            <a:pPr marL="375285" marR="7620" indent="-357188" algn="just">
              <a:lnSpc>
                <a:spcPct val="100699"/>
              </a:lnSpc>
              <a:spcBef>
                <a:spcPts val="1665"/>
              </a:spcBef>
              <a:buSzPct val="75555"/>
              <a:tabLst>
                <a:tab pos="387668" algn="l"/>
              </a:tabLst>
            </a:pPr>
            <a:r>
              <a:rPr lang="en-US" sz="2400" spc="8" dirty="0">
                <a:solidFill>
                  <a:srgbClr val="333333"/>
                </a:solidFill>
                <a:latin typeface="Arial MT"/>
                <a:cs typeface="Arial MT"/>
              </a:rPr>
              <a:t>Destroy</a:t>
            </a:r>
            <a:r>
              <a:rPr lang="en-US" sz="2400" spc="15" dirty="0">
                <a:solidFill>
                  <a:srgbClr val="333333"/>
                </a:solidFill>
                <a:latin typeface="Arial MT"/>
                <a:cs typeface="Arial MT"/>
              </a:rPr>
              <a:t> </a:t>
            </a:r>
            <a:r>
              <a:rPr lang="en-US" sz="2400" dirty="0">
                <a:solidFill>
                  <a:srgbClr val="333333"/>
                </a:solidFill>
                <a:latin typeface="Arial MT"/>
                <a:cs typeface="Arial MT"/>
              </a:rPr>
              <a:t>the</a:t>
            </a:r>
            <a:r>
              <a:rPr lang="en-US" sz="2400" spc="8" dirty="0">
                <a:solidFill>
                  <a:srgbClr val="333333"/>
                </a:solidFill>
                <a:latin typeface="Arial MT"/>
                <a:cs typeface="Arial MT"/>
              </a:rPr>
              <a:t> top</a:t>
            </a:r>
            <a:r>
              <a:rPr lang="en-US" sz="2400" spc="15" dirty="0">
                <a:solidFill>
                  <a:srgbClr val="333333"/>
                </a:solidFill>
                <a:latin typeface="Arial MT"/>
                <a:cs typeface="Arial MT"/>
              </a:rPr>
              <a:t> </a:t>
            </a:r>
            <a:r>
              <a:rPr lang="en-US" sz="2400" dirty="0">
                <a:solidFill>
                  <a:srgbClr val="333333"/>
                </a:solidFill>
                <a:latin typeface="Arial MT"/>
                <a:cs typeface="Arial MT"/>
              </a:rPr>
              <a:t>part</a:t>
            </a:r>
            <a:r>
              <a:rPr lang="en-US" sz="2400" spc="8" dirty="0">
                <a:solidFill>
                  <a:srgbClr val="333333"/>
                </a:solidFill>
                <a:latin typeface="Arial MT"/>
                <a:cs typeface="Arial MT"/>
              </a:rPr>
              <a:t> of</a:t>
            </a:r>
            <a:r>
              <a:rPr lang="en-US" sz="2400" spc="15" dirty="0">
                <a:solidFill>
                  <a:srgbClr val="333333"/>
                </a:solidFill>
                <a:latin typeface="Arial MT"/>
                <a:cs typeface="Arial MT"/>
              </a:rPr>
              <a:t> </a:t>
            </a:r>
            <a:r>
              <a:rPr lang="en-US" sz="2400" spc="8" dirty="0">
                <a:solidFill>
                  <a:srgbClr val="333333"/>
                </a:solidFill>
                <a:latin typeface="Arial MT"/>
                <a:cs typeface="Arial MT"/>
              </a:rPr>
              <a:t>your</a:t>
            </a:r>
            <a:r>
              <a:rPr lang="en-US" sz="2400" spc="15" dirty="0">
                <a:solidFill>
                  <a:srgbClr val="333333"/>
                </a:solidFill>
                <a:latin typeface="Arial MT"/>
                <a:cs typeface="Arial MT"/>
              </a:rPr>
              <a:t> </a:t>
            </a:r>
            <a:r>
              <a:rPr lang="en-US" sz="2400" spc="8" dirty="0">
                <a:solidFill>
                  <a:srgbClr val="333333"/>
                </a:solidFill>
                <a:latin typeface="Arial MT"/>
                <a:cs typeface="Arial MT"/>
              </a:rPr>
              <a:t>Judge's </a:t>
            </a:r>
            <a:r>
              <a:rPr lang="en-US" sz="2400" spc="15" dirty="0">
                <a:solidFill>
                  <a:srgbClr val="333333"/>
                </a:solidFill>
                <a:latin typeface="Arial MT"/>
                <a:cs typeface="Arial MT"/>
              </a:rPr>
              <a:t> </a:t>
            </a:r>
            <a:r>
              <a:rPr lang="en-US" sz="2400" spc="8" dirty="0">
                <a:solidFill>
                  <a:srgbClr val="333333"/>
                </a:solidFill>
                <a:latin typeface="Arial MT"/>
                <a:cs typeface="Arial MT"/>
              </a:rPr>
              <a:t>Guide and Ballot </a:t>
            </a:r>
            <a:r>
              <a:rPr lang="en-US" sz="2400" dirty="0">
                <a:solidFill>
                  <a:srgbClr val="333333"/>
                </a:solidFill>
                <a:latin typeface="Arial MT"/>
                <a:cs typeface="Arial MT"/>
              </a:rPr>
              <a:t>after </a:t>
            </a:r>
            <a:r>
              <a:rPr lang="en-US" sz="2400" spc="8" dirty="0">
                <a:solidFill>
                  <a:srgbClr val="333333"/>
                </a:solidFill>
                <a:latin typeface="Arial MT"/>
                <a:cs typeface="Arial MT"/>
              </a:rPr>
              <a:t>the Contest. </a:t>
            </a:r>
            <a:r>
              <a:rPr lang="en-US" sz="2400" dirty="0">
                <a:solidFill>
                  <a:srgbClr val="333333"/>
                </a:solidFill>
                <a:latin typeface="Arial MT"/>
                <a:cs typeface="Arial MT"/>
              </a:rPr>
              <a:t>Do </a:t>
            </a:r>
            <a:r>
              <a:rPr lang="en-US" sz="2400" spc="8" dirty="0">
                <a:solidFill>
                  <a:srgbClr val="333333"/>
                </a:solidFill>
                <a:latin typeface="Arial MT"/>
                <a:cs typeface="Arial MT"/>
              </a:rPr>
              <a:t> </a:t>
            </a:r>
            <a:r>
              <a:rPr lang="en-US" sz="2400" dirty="0">
                <a:solidFill>
                  <a:srgbClr val="333333"/>
                </a:solidFill>
                <a:latin typeface="Arial MT"/>
                <a:cs typeface="Arial MT"/>
              </a:rPr>
              <a:t>not </a:t>
            </a:r>
            <a:r>
              <a:rPr lang="en-US" sz="2400" spc="8" dirty="0">
                <a:solidFill>
                  <a:srgbClr val="333333"/>
                </a:solidFill>
                <a:latin typeface="Arial MT"/>
                <a:cs typeface="Arial MT"/>
              </a:rPr>
              <a:t>discuss your notes or decision with </a:t>
            </a:r>
            <a:r>
              <a:rPr lang="en-US" sz="2400" spc="15" dirty="0">
                <a:solidFill>
                  <a:srgbClr val="333333"/>
                </a:solidFill>
                <a:latin typeface="Arial MT"/>
                <a:cs typeface="Arial MT"/>
              </a:rPr>
              <a:t> </a:t>
            </a:r>
            <a:r>
              <a:rPr lang="en-US" sz="2400" spc="8" dirty="0">
                <a:solidFill>
                  <a:srgbClr val="333333"/>
                </a:solidFill>
                <a:latin typeface="Arial MT"/>
                <a:cs typeface="Arial MT"/>
              </a:rPr>
              <a:t>anyone.</a:t>
            </a:r>
            <a:r>
              <a:rPr lang="en-US" sz="2400" spc="15" dirty="0">
                <a:solidFill>
                  <a:srgbClr val="333333"/>
                </a:solidFill>
                <a:latin typeface="Arial MT"/>
                <a:cs typeface="Arial MT"/>
              </a:rPr>
              <a:t> </a:t>
            </a:r>
            <a:r>
              <a:rPr lang="en-US" sz="2400" spc="8" dirty="0">
                <a:solidFill>
                  <a:srgbClr val="333333"/>
                </a:solidFill>
                <a:latin typeface="Arial MT"/>
                <a:cs typeface="Arial MT"/>
              </a:rPr>
              <a:t>Please</a:t>
            </a:r>
            <a:r>
              <a:rPr lang="en-US" sz="2400" spc="15" dirty="0">
                <a:solidFill>
                  <a:srgbClr val="333333"/>
                </a:solidFill>
                <a:latin typeface="Arial MT"/>
                <a:cs typeface="Arial MT"/>
              </a:rPr>
              <a:t> </a:t>
            </a:r>
            <a:r>
              <a:rPr lang="en-US" sz="2400" spc="8" dirty="0">
                <a:solidFill>
                  <a:srgbClr val="333333"/>
                </a:solidFill>
                <a:latin typeface="Arial MT"/>
                <a:cs typeface="Arial MT"/>
              </a:rPr>
              <a:t>refrain</a:t>
            </a:r>
            <a:r>
              <a:rPr lang="en-US" sz="2400" spc="15" dirty="0">
                <a:solidFill>
                  <a:srgbClr val="333333"/>
                </a:solidFill>
                <a:latin typeface="Arial MT"/>
                <a:cs typeface="Arial MT"/>
              </a:rPr>
              <a:t> </a:t>
            </a:r>
            <a:r>
              <a:rPr lang="en-US" sz="2400" spc="8" dirty="0">
                <a:solidFill>
                  <a:srgbClr val="333333"/>
                </a:solidFill>
                <a:latin typeface="Arial MT"/>
                <a:cs typeface="Arial MT"/>
              </a:rPr>
              <a:t>from</a:t>
            </a:r>
            <a:r>
              <a:rPr lang="en-US" sz="2400" spc="15" dirty="0">
                <a:solidFill>
                  <a:srgbClr val="333333"/>
                </a:solidFill>
                <a:latin typeface="Arial MT"/>
                <a:cs typeface="Arial MT"/>
              </a:rPr>
              <a:t> </a:t>
            </a:r>
            <a:r>
              <a:rPr lang="en-US" sz="2400" spc="8" dirty="0">
                <a:solidFill>
                  <a:srgbClr val="333333"/>
                </a:solidFill>
                <a:latin typeface="Arial MT"/>
                <a:cs typeface="Arial MT"/>
              </a:rPr>
              <a:t>public </a:t>
            </a:r>
            <a:r>
              <a:rPr lang="en-US" sz="2400" spc="15" dirty="0">
                <a:solidFill>
                  <a:srgbClr val="333333"/>
                </a:solidFill>
                <a:latin typeface="Arial MT"/>
                <a:cs typeface="Arial MT"/>
              </a:rPr>
              <a:t> </a:t>
            </a:r>
            <a:r>
              <a:rPr lang="en-US" sz="2400" spc="8" dirty="0">
                <a:solidFill>
                  <a:srgbClr val="333333"/>
                </a:solidFill>
                <a:latin typeface="Arial MT"/>
                <a:cs typeface="Arial MT"/>
              </a:rPr>
              <a:t>criticism</a:t>
            </a:r>
            <a:r>
              <a:rPr lang="en-US" sz="2400" spc="-60" dirty="0">
                <a:solidFill>
                  <a:srgbClr val="333333"/>
                </a:solidFill>
                <a:latin typeface="Arial MT"/>
                <a:cs typeface="Arial MT"/>
              </a:rPr>
              <a:t> </a:t>
            </a:r>
            <a:r>
              <a:rPr lang="en-US" sz="2400" spc="8" dirty="0">
                <a:solidFill>
                  <a:srgbClr val="333333"/>
                </a:solidFill>
                <a:latin typeface="Arial MT"/>
                <a:cs typeface="Arial MT"/>
              </a:rPr>
              <a:t>of</a:t>
            </a:r>
            <a:r>
              <a:rPr lang="en-US" sz="2400" dirty="0">
                <a:solidFill>
                  <a:srgbClr val="333333"/>
                </a:solidFill>
                <a:latin typeface="Arial MT"/>
                <a:cs typeface="Arial MT"/>
              </a:rPr>
              <a:t> </a:t>
            </a:r>
            <a:r>
              <a:rPr lang="en-US" sz="2400" spc="8" dirty="0">
                <a:solidFill>
                  <a:srgbClr val="333333"/>
                </a:solidFill>
                <a:latin typeface="Arial MT"/>
                <a:cs typeface="Arial MT"/>
              </a:rPr>
              <a:t>the</a:t>
            </a:r>
            <a:r>
              <a:rPr lang="en-US" sz="2400" spc="-15" dirty="0">
                <a:solidFill>
                  <a:srgbClr val="333333"/>
                </a:solidFill>
                <a:latin typeface="Arial MT"/>
                <a:cs typeface="Arial MT"/>
              </a:rPr>
              <a:t> </a:t>
            </a:r>
            <a:r>
              <a:rPr lang="en-US" sz="2400" spc="8" dirty="0">
                <a:solidFill>
                  <a:srgbClr val="333333"/>
                </a:solidFill>
                <a:latin typeface="Arial MT"/>
                <a:cs typeface="Arial MT"/>
              </a:rPr>
              <a:t>contest</a:t>
            </a:r>
          </a:p>
          <a:p>
            <a:pPr marL="375285" marR="7620" indent="-357188" algn="just">
              <a:buSzPct val="75555"/>
              <a:tabLst>
                <a:tab pos="387668" algn="l"/>
              </a:tabLst>
            </a:pPr>
            <a:r>
              <a:rPr lang="en-US" sz="2400" spc="8" dirty="0">
                <a:solidFill>
                  <a:srgbClr val="333333"/>
                </a:solidFill>
                <a:latin typeface="Arial MT"/>
              </a:rPr>
              <a:t>Please verify that the ballots are signed with your name on it and handover the bottom half of the ballot to the assigned Ballot Counter</a:t>
            </a:r>
          </a:p>
        </p:txBody>
      </p:sp>
      <p:pic>
        <p:nvPicPr>
          <p:cNvPr id="2" name="Picture 1">
            <a:extLst>
              <a:ext uri="{FF2B5EF4-FFF2-40B4-BE49-F238E27FC236}">
                <a16:creationId xmlns:a16="http://schemas.microsoft.com/office/drawing/2014/main" id="{171A1434-3572-FE55-00B9-53B7AC165034}"/>
              </a:ext>
            </a:extLst>
          </p:cNvPr>
          <p:cNvPicPr>
            <a:picLocks noChangeAspect="1"/>
          </p:cNvPicPr>
          <p:nvPr/>
        </p:nvPicPr>
        <p:blipFill>
          <a:blip r:embed="rId2"/>
          <a:stretch>
            <a:fillRect/>
          </a:stretch>
        </p:blipFill>
        <p:spPr>
          <a:xfrm>
            <a:off x="9736326" y="2384477"/>
            <a:ext cx="8273373" cy="2400300"/>
          </a:xfrm>
          <a:prstGeom prst="rect">
            <a:avLst/>
          </a:prstGeom>
        </p:spPr>
      </p:pic>
      <p:pic>
        <p:nvPicPr>
          <p:cNvPr id="9" name="Picture 8">
            <a:extLst>
              <a:ext uri="{FF2B5EF4-FFF2-40B4-BE49-F238E27FC236}">
                <a16:creationId xmlns:a16="http://schemas.microsoft.com/office/drawing/2014/main" id="{3DCCF2A0-A603-73EF-B363-F24A3B64E3BF}"/>
              </a:ext>
            </a:extLst>
          </p:cNvPr>
          <p:cNvPicPr>
            <a:picLocks noChangeAspect="1"/>
          </p:cNvPicPr>
          <p:nvPr/>
        </p:nvPicPr>
        <p:blipFill>
          <a:blip r:embed="rId3"/>
          <a:stretch>
            <a:fillRect/>
          </a:stretch>
        </p:blipFill>
        <p:spPr>
          <a:xfrm>
            <a:off x="9626672" y="5013377"/>
            <a:ext cx="8492681" cy="2286000"/>
          </a:xfrm>
          <a:prstGeom prst="rect">
            <a:avLst/>
          </a:prstGeom>
        </p:spPr>
      </p:pic>
    </p:spTree>
    <p:extLst>
      <p:ext uri="{BB962C8B-B14F-4D97-AF65-F5344CB8AC3E}">
        <p14:creationId xmlns:p14="http://schemas.microsoft.com/office/powerpoint/2010/main" val="3155636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228600" y="4953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fontScale="92500" lnSpcReduction="10000"/>
          </a:bodyPr>
          <a:lstStyle/>
          <a:p>
            <a:pPr marL="76200" marR="102870" algn="just">
              <a:spcBef>
                <a:spcPts val="143"/>
              </a:spcBef>
              <a:tabLst>
                <a:tab pos="419100" algn="l"/>
              </a:tabLst>
            </a:pPr>
            <a:r>
              <a:rPr lang="en-US" sz="3600" spc="-8" dirty="0">
                <a:solidFill>
                  <a:srgbClr val="333333"/>
                </a:solidFill>
                <a:latin typeface="Arial MT"/>
                <a:cs typeface="Arial MT"/>
              </a:rPr>
              <a:t>Tie Breaker Judge: </a:t>
            </a:r>
          </a:p>
          <a:p>
            <a:pPr marL="76200" marR="102870" algn="just">
              <a:spcBef>
                <a:spcPts val="143"/>
              </a:spcBef>
              <a:tabLst>
                <a:tab pos="419100" algn="l"/>
              </a:tabLst>
            </a:pPr>
            <a:endParaRPr lang="en-US" sz="3600" spc="-8" dirty="0">
              <a:solidFill>
                <a:srgbClr val="333333"/>
              </a:solidFill>
              <a:latin typeface="Arial MT"/>
              <a:cs typeface="Arial MT"/>
            </a:endParaRPr>
          </a:p>
          <a:p>
            <a:pPr marL="419100" marR="102870" algn="just">
              <a:spcBef>
                <a:spcPts val="143"/>
              </a:spcBef>
              <a:tabLst>
                <a:tab pos="419100" algn="l"/>
              </a:tabLst>
            </a:pPr>
            <a:r>
              <a:rPr lang="en-US" sz="3600" spc="-8" dirty="0">
                <a:solidFill>
                  <a:srgbClr val="333333"/>
                </a:solidFill>
                <a:latin typeface="Arial MT"/>
                <a:cs typeface="Arial MT"/>
              </a:rPr>
              <a:t>As</a:t>
            </a:r>
            <a:r>
              <a:rPr lang="en-US" sz="3600" spc="668" dirty="0">
                <a:solidFill>
                  <a:srgbClr val="333333"/>
                </a:solidFill>
                <a:latin typeface="Arial MT"/>
                <a:cs typeface="Arial MT"/>
              </a:rPr>
              <a:t> </a:t>
            </a:r>
            <a:r>
              <a:rPr lang="en-US" sz="3600" spc="-8" dirty="0">
                <a:solidFill>
                  <a:srgbClr val="333333"/>
                </a:solidFill>
                <a:latin typeface="Arial MT"/>
                <a:cs typeface="Arial MT"/>
              </a:rPr>
              <a:t>Tie</a:t>
            </a:r>
            <a:r>
              <a:rPr lang="en-US" sz="3600" spc="683" dirty="0">
                <a:solidFill>
                  <a:srgbClr val="333333"/>
                </a:solidFill>
                <a:latin typeface="Arial MT"/>
                <a:cs typeface="Arial MT"/>
              </a:rPr>
              <a:t> </a:t>
            </a:r>
            <a:r>
              <a:rPr lang="en-US" sz="3600" dirty="0">
                <a:solidFill>
                  <a:srgbClr val="333333"/>
                </a:solidFill>
                <a:latin typeface="Arial MT"/>
                <a:cs typeface="Arial MT"/>
              </a:rPr>
              <a:t>Breaking</a:t>
            </a:r>
            <a:r>
              <a:rPr lang="en-US" sz="3600" spc="660" dirty="0">
                <a:solidFill>
                  <a:srgbClr val="333333"/>
                </a:solidFill>
                <a:latin typeface="Arial MT"/>
                <a:cs typeface="Arial MT"/>
              </a:rPr>
              <a:t> </a:t>
            </a:r>
            <a:r>
              <a:rPr lang="en-US" sz="3600" spc="-8" dirty="0">
                <a:solidFill>
                  <a:srgbClr val="333333"/>
                </a:solidFill>
                <a:latin typeface="Arial MT"/>
                <a:cs typeface="Arial MT"/>
              </a:rPr>
              <a:t>Judge,</a:t>
            </a:r>
            <a:r>
              <a:rPr lang="en-US" sz="3600" spc="668" dirty="0">
                <a:solidFill>
                  <a:srgbClr val="333333"/>
                </a:solidFill>
                <a:latin typeface="Arial MT"/>
                <a:cs typeface="Arial MT"/>
              </a:rPr>
              <a:t> </a:t>
            </a:r>
            <a:r>
              <a:rPr lang="en-US" sz="3600" spc="-8" dirty="0">
                <a:solidFill>
                  <a:srgbClr val="333333"/>
                </a:solidFill>
                <a:latin typeface="Arial MT"/>
                <a:cs typeface="Arial MT"/>
              </a:rPr>
              <a:t>you</a:t>
            </a:r>
            <a:r>
              <a:rPr lang="en-US" sz="3600" spc="698" dirty="0">
                <a:solidFill>
                  <a:srgbClr val="333333"/>
                </a:solidFill>
                <a:latin typeface="Arial MT"/>
                <a:cs typeface="Arial MT"/>
              </a:rPr>
              <a:t> </a:t>
            </a:r>
            <a:r>
              <a:rPr lang="en-US" sz="3600" spc="-8" dirty="0">
                <a:solidFill>
                  <a:srgbClr val="333333"/>
                </a:solidFill>
                <a:latin typeface="Arial MT"/>
                <a:cs typeface="Arial MT"/>
              </a:rPr>
              <a:t>have</a:t>
            </a:r>
            <a:r>
              <a:rPr lang="en-US" sz="3600" spc="683" dirty="0">
                <a:solidFill>
                  <a:srgbClr val="333333"/>
                </a:solidFill>
                <a:latin typeface="Arial MT"/>
                <a:cs typeface="Arial MT"/>
              </a:rPr>
              <a:t> </a:t>
            </a:r>
            <a:r>
              <a:rPr lang="en-US" sz="3600" spc="-8" dirty="0">
                <a:solidFill>
                  <a:srgbClr val="333333"/>
                </a:solidFill>
                <a:latin typeface="Arial MT"/>
                <a:cs typeface="Arial MT"/>
              </a:rPr>
              <a:t>to</a:t>
            </a:r>
            <a:r>
              <a:rPr lang="en-US" sz="3600" spc="668" dirty="0">
                <a:solidFill>
                  <a:srgbClr val="333333"/>
                </a:solidFill>
                <a:latin typeface="Arial MT"/>
                <a:cs typeface="Arial MT"/>
              </a:rPr>
              <a:t> </a:t>
            </a:r>
            <a:r>
              <a:rPr lang="en-US" sz="3600" spc="-8" dirty="0">
                <a:solidFill>
                  <a:srgbClr val="333333"/>
                </a:solidFill>
                <a:latin typeface="Arial MT"/>
                <a:cs typeface="Arial MT"/>
              </a:rPr>
              <a:t>rank</a:t>
            </a:r>
            <a:r>
              <a:rPr lang="en-US" sz="3600" spc="683" dirty="0">
                <a:solidFill>
                  <a:srgbClr val="333333"/>
                </a:solidFill>
                <a:latin typeface="Arial MT"/>
                <a:cs typeface="Arial MT"/>
              </a:rPr>
              <a:t> </a:t>
            </a:r>
            <a:r>
              <a:rPr lang="en-US" sz="3600" b="1" spc="-8" dirty="0">
                <a:solidFill>
                  <a:srgbClr val="333333"/>
                </a:solidFill>
                <a:latin typeface="Arial"/>
                <a:cs typeface="Arial"/>
              </a:rPr>
              <a:t>all </a:t>
            </a:r>
            <a:r>
              <a:rPr lang="en-US" sz="3600" b="1" spc="-900" dirty="0">
                <a:solidFill>
                  <a:srgbClr val="333333"/>
                </a:solidFill>
                <a:latin typeface="Arial"/>
                <a:cs typeface="Arial"/>
              </a:rPr>
              <a:t> </a:t>
            </a:r>
            <a:r>
              <a:rPr lang="en-US" sz="3600" spc="-8" dirty="0">
                <a:solidFill>
                  <a:srgbClr val="333333"/>
                </a:solidFill>
                <a:latin typeface="Arial MT"/>
                <a:cs typeface="Arial MT"/>
              </a:rPr>
              <a:t>the</a:t>
            </a:r>
            <a:r>
              <a:rPr lang="en-US" sz="3600" dirty="0">
                <a:solidFill>
                  <a:srgbClr val="333333"/>
                </a:solidFill>
                <a:latin typeface="Arial MT"/>
                <a:cs typeface="Arial MT"/>
              </a:rPr>
              <a:t> </a:t>
            </a:r>
            <a:r>
              <a:rPr lang="en-US" sz="3600" spc="-8" dirty="0">
                <a:solidFill>
                  <a:srgbClr val="333333"/>
                </a:solidFill>
                <a:latin typeface="Arial MT"/>
                <a:cs typeface="Arial MT"/>
              </a:rPr>
              <a:t>contestants,</a:t>
            </a:r>
            <a:r>
              <a:rPr lang="en-US" sz="3600" dirty="0">
                <a:solidFill>
                  <a:srgbClr val="333333"/>
                </a:solidFill>
                <a:latin typeface="Arial MT"/>
                <a:cs typeface="Arial MT"/>
              </a:rPr>
              <a:t> </a:t>
            </a:r>
            <a:r>
              <a:rPr lang="en-US" sz="3600" spc="-8" dirty="0">
                <a:solidFill>
                  <a:srgbClr val="333333"/>
                </a:solidFill>
                <a:latin typeface="Arial MT"/>
                <a:cs typeface="Arial MT"/>
              </a:rPr>
              <a:t>not</a:t>
            </a:r>
            <a:r>
              <a:rPr lang="en-US" sz="3600" dirty="0">
                <a:solidFill>
                  <a:srgbClr val="333333"/>
                </a:solidFill>
                <a:latin typeface="Arial MT"/>
                <a:cs typeface="Arial MT"/>
              </a:rPr>
              <a:t> </a:t>
            </a:r>
            <a:r>
              <a:rPr lang="en-US" sz="3600" spc="-8" dirty="0">
                <a:solidFill>
                  <a:srgbClr val="333333"/>
                </a:solidFill>
                <a:latin typeface="Arial MT"/>
                <a:cs typeface="Arial MT"/>
              </a:rPr>
              <a:t>just</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1</a:t>
            </a:r>
            <a:r>
              <a:rPr lang="en-US" sz="3600" baseline="24904" dirty="0">
                <a:solidFill>
                  <a:srgbClr val="333333"/>
                </a:solidFill>
                <a:latin typeface="Arial MT"/>
                <a:cs typeface="Arial MT"/>
              </a:rPr>
              <a:t>st</a:t>
            </a:r>
            <a:r>
              <a:rPr lang="en-US" sz="3600" dirty="0">
                <a:solidFill>
                  <a:srgbClr val="333333"/>
                </a:solidFill>
                <a:latin typeface="Arial MT"/>
                <a:cs typeface="Arial MT"/>
              </a:rPr>
              <a:t>,</a:t>
            </a:r>
            <a:r>
              <a:rPr lang="en-US" sz="3600" spc="8" dirty="0">
                <a:solidFill>
                  <a:srgbClr val="333333"/>
                </a:solidFill>
                <a:latin typeface="Arial MT"/>
                <a:cs typeface="Arial MT"/>
              </a:rPr>
              <a:t> </a:t>
            </a:r>
            <a:r>
              <a:rPr lang="en-US" sz="3600" dirty="0">
                <a:solidFill>
                  <a:srgbClr val="333333"/>
                </a:solidFill>
                <a:latin typeface="Arial MT"/>
                <a:cs typeface="Arial MT"/>
              </a:rPr>
              <a:t>2</a:t>
            </a:r>
            <a:r>
              <a:rPr lang="en-US" sz="3600" baseline="24904" dirty="0">
                <a:solidFill>
                  <a:srgbClr val="333333"/>
                </a:solidFill>
                <a:latin typeface="Arial MT"/>
                <a:cs typeface="Arial MT"/>
              </a:rPr>
              <a:t>nd</a:t>
            </a:r>
            <a:r>
              <a:rPr lang="en-US" sz="3600" spc="11" baseline="24904" dirty="0">
                <a:solidFill>
                  <a:srgbClr val="333333"/>
                </a:solidFill>
                <a:latin typeface="Arial MT"/>
                <a:cs typeface="Arial MT"/>
              </a:rPr>
              <a:t> </a:t>
            </a:r>
            <a:r>
              <a:rPr lang="en-US" sz="3600" spc="-8" dirty="0">
                <a:solidFill>
                  <a:srgbClr val="333333"/>
                </a:solidFill>
                <a:latin typeface="Arial MT"/>
                <a:cs typeface="Arial MT"/>
              </a:rPr>
              <a:t>and</a:t>
            </a:r>
            <a:r>
              <a:rPr lang="en-US" sz="3600" spc="900" dirty="0">
                <a:solidFill>
                  <a:srgbClr val="333333"/>
                </a:solidFill>
                <a:latin typeface="Arial MT"/>
                <a:cs typeface="Arial MT"/>
              </a:rPr>
              <a:t> </a:t>
            </a:r>
            <a:r>
              <a:rPr lang="en-US" sz="3600" dirty="0">
                <a:solidFill>
                  <a:srgbClr val="333333"/>
                </a:solidFill>
                <a:latin typeface="Arial MT"/>
                <a:cs typeface="Arial MT"/>
              </a:rPr>
              <a:t>3</a:t>
            </a:r>
            <a:r>
              <a:rPr lang="en-US" sz="3600" baseline="24904" dirty="0">
                <a:solidFill>
                  <a:srgbClr val="333333"/>
                </a:solidFill>
                <a:latin typeface="Arial MT"/>
                <a:cs typeface="Arial MT"/>
              </a:rPr>
              <a:t>rd </a:t>
            </a:r>
            <a:r>
              <a:rPr lang="en-US" sz="3600" spc="-878" baseline="24904" dirty="0">
                <a:solidFill>
                  <a:srgbClr val="333333"/>
                </a:solidFill>
                <a:latin typeface="Arial MT"/>
                <a:cs typeface="Arial MT"/>
              </a:rPr>
              <a:t> </a:t>
            </a:r>
            <a:r>
              <a:rPr lang="en-US" sz="3600" spc="-8" dirty="0">
                <a:solidFill>
                  <a:srgbClr val="333333"/>
                </a:solidFill>
                <a:latin typeface="Arial MT"/>
                <a:cs typeface="Arial MT"/>
              </a:rPr>
              <a:t>place</a:t>
            </a:r>
            <a:r>
              <a:rPr lang="en-US" sz="3600" dirty="0">
                <a:solidFill>
                  <a:srgbClr val="333333"/>
                </a:solidFill>
                <a:latin typeface="Arial MT"/>
                <a:cs typeface="Arial MT"/>
              </a:rPr>
              <a:t> </a:t>
            </a:r>
            <a:r>
              <a:rPr lang="en-US" sz="3600" spc="-8" dirty="0">
                <a:solidFill>
                  <a:srgbClr val="333333"/>
                </a:solidFill>
                <a:latin typeface="Arial MT"/>
                <a:cs typeface="Arial MT"/>
              </a:rPr>
              <a:t>winners</a:t>
            </a:r>
            <a:endParaRPr lang="en-US" sz="3600" dirty="0">
              <a:latin typeface="Arial MT"/>
              <a:cs typeface="Arial MT"/>
            </a:endParaRPr>
          </a:p>
          <a:p>
            <a:pPr marL="419100" algn="just">
              <a:spcBef>
                <a:spcPts val="1500"/>
              </a:spcBef>
              <a:tabLst>
                <a:tab pos="419100" algn="l"/>
              </a:tabLst>
            </a:pPr>
            <a:r>
              <a:rPr lang="en-US" sz="3600" spc="-8" dirty="0">
                <a:solidFill>
                  <a:srgbClr val="333333"/>
                </a:solidFill>
                <a:latin typeface="Arial MT"/>
                <a:cs typeface="Arial MT"/>
              </a:rPr>
              <a:t>You</a:t>
            </a:r>
            <a:r>
              <a:rPr lang="en-US" sz="3600" spc="832" dirty="0">
                <a:solidFill>
                  <a:srgbClr val="333333"/>
                </a:solidFill>
                <a:latin typeface="Arial MT"/>
                <a:cs typeface="Arial MT"/>
              </a:rPr>
              <a:t> </a:t>
            </a:r>
            <a:r>
              <a:rPr lang="en-US" sz="3600" spc="-8" dirty="0">
                <a:solidFill>
                  <a:srgbClr val="333333"/>
                </a:solidFill>
                <a:latin typeface="Arial MT"/>
                <a:cs typeface="Arial MT"/>
              </a:rPr>
              <a:t>will</a:t>
            </a:r>
            <a:r>
              <a:rPr lang="en-US" sz="3600" spc="848" dirty="0">
                <a:solidFill>
                  <a:srgbClr val="333333"/>
                </a:solidFill>
                <a:latin typeface="Arial MT"/>
                <a:cs typeface="Arial MT"/>
              </a:rPr>
              <a:t> </a:t>
            </a:r>
            <a:r>
              <a:rPr lang="en-US" sz="3600" spc="-8" dirty="0">
                <a:solidFill>
                  <a:srgbClr val="333333"/>
                </a:solidFill>
                <a:latin typeface="Arial MT"/>
                <a:cs typeface="Arial MT"/>
              </a:rPr>
              <a:t>share</a:t>
            </a:r>
            <a:r>
              <a:rPr lang="en-US" sz="3600" spc="848" dirty="0">
                <a:solidFill>
                  <a:srgbClr val="333333"/>
                </a:solidFill>
                <a:latin typeface="Arial MT"/>
                <a:cs typeface="Arial MT"/>
              </a:rPr>
              <a:t> </a:t>
            </a:r>
            <a:r>
              <a:rPr lang="en-US" sz="3600" spc="-8" dirty="0">
                <a:solidFill>
                  <a:srgbClr val="333333"/>
                </a:solidFill>
                <a:latin typeface="Arial MT"/>
                <a:cs typeface="Arial MT"/>
              </a:rPr>
              <a:t>the</a:t>
            </a:r>
            <a:r>
              <a:rPr lang="en-US" sz="3600" spc="855" dirty="0">
                <a:solidFill>
                  <a:srgbClr val="333333"/>
                </a:solidFill>
                <a:latin typeface="Arial MT"/>
                <a:cs typeface="Arial MT"/>
              </a:rPr>
              <a:t> </a:t>
            </a:r>
            <a:r>
              <a:rPr lang="en-US" sz="3600" spc="-8" dirty="0">
                <a:solidFill>
                  <a:srgbClr val="333333"/>
                </a:solidFill>
                <a:latin typeface="Arial MT"/>
                <a:cs typeface="Arial MT"/>
              </a:rPr>
              <a:t>ballot</a:t>
            </a:r>
            <a:r>
              <a:rPr lang="en-US" sz="3600" spc="840" dirty="0">
                <a:solidFill>
                  <a:srgbClr val="333333"/>
                </a:solidFill>
                <a:latin typeface="Arial MT"/>
                <a:cs typeface="Arial MT"/>
              </a:rPr>
              <a:t> </a:t>
            </a:r>
            <a:r>
              <a:rPr lang="en-US" sz="3600" dirty="0">
                <a:solidFill>
                  <a:srgbClr val="333333"/>
                </a:solidFill>
                <a:latin typeface="Arial MT"/>
                <a:cs typeface="Arial MT"/>
              </a:rPr>
              <a:t>only</a:t>
            </a:r>
            <a:r>
              <a:rPr lang="en-US" sz="3600" spc="832" dirty="0">
                <a:solidFill>
                  <a:srgbClr val="333333"/>
                </a:solidFill>
                <a:latin typeface="Arial MT"/>
                <a:cs typeface="Arial MT"/>
              </a:rPr>
              <a:t> </a:t>
            </a:r>
            <a:r>
              <a:rPr lang="en-US" sz="3600" spc="-8" dirty="0">
                <a:solidFill>
                  <a:srgbClr val="333333"/>
                </a:solidFill>
                <a:latin typeface="Arial MT"/>
                <a:cs typeface="Arial MT"/>
              </a:rPr>
              <a:t>with</a:t>
            </a:r>
            <a:r>
              <a:rPr lang="en-US" sz="3600" spc="840" dirty="0">
                <a:solidFill>
                  <a:srgbClr val="333333"/>
                </a:solidFill>
                <a:latin typeface="Arial MT"/>
                <a:cs typeface="Arial MT"/>
              </a:rPr>
              <a:t> </a:t>
            </a:r>
            <a:r>
              <a:rPr lang="en-US" sz="3600" spc="-8" dirty="0">
                <a:solidFill>
                  <a:srgbClr val="333333"/>
                </a:solidFill>
                <a:latin typeface="Arial MT"/>
                <a:cs typeface="Arial MT"/>
              </a:rPr>
              <a:t>the</a:t>
            </a:r>
            <a:r>
              <a:rPr lang="en-US" sz="3600" spc="832" dirty="0">
                <a:solidFill>
                  <a:srgbClr val="333333"/>
                </a:solidFill>
                <a:latin typeface="Arial MT"/>
                <a:cs typeface="Arial MT"/>
              </a:rPr>
              <a:t> </a:t>
            </a:r>
            <a:r>
              <a:rPr lang="en-US" sz="3600" spc="-8" dirty="0">
                <a:solidFill>
                  <a:srgbClr val="333333"/>
                </a:solidFill>
                <a:latin typeface="Arial MT"/>
                <a:cs typeface="Arial MT"/>
              </a:rPr>
              <a:t>Chief</a:t>
            </a:r>
            <a:endParaRPr lang="en-US" sz="3600" dirty="0">
              <a:latin typeface="Arial MT"/>
              <a:cs typeface="Arial MT"/>
            </a:endParaRPr>
          </a:p>
          <a:p>
            <a:pPr marL="419100" algn="just"/>
            <a:r>
              <a:rPr lang="en-US" sz="3600" spc="-8" dirty="0">
                <a:solidFill>
                  <a:srgbClr val="333333"/>
                </a:solidFill>
                <a:latin typeface="Arial MT"/>
                <a:cs typeface="Arial MT"/>
              </a:rPr>
              <a:t>Judge</a:t>
            </a:r>
            <a:r>
              <a:rPr lang="en-US" sz="3600" dirty="0">
                <a:solidFill>
                  <a:srgbClr val="333333"/>
                </a:solidFill>
                <a:latin typeface="Arial MT"/>
                <a:cs typeface="Arial MT"/>
              </a:rPr>
              <a:t> </a:t>
            </a:r>
            <a:r>
              <a:rPr lang="en-US" sz="3600" spc="-8" dirty="0">
                <a:solidFill>
                  <a:srgbClr val="333333"/>
                </a:solidFill>
                <a:latin typeface="Arial MT"/>
                <a:cs typeface="Arial MT"/>
              </a:rPr>
              <a:t>and</a:t>
            </a:r>
            <a:r>
              <a:rPr lang="en-US" sz="3600" dirty="0">
                <a:solidFill>
                  <a:srgbClr val="333333"/>
                </a:solidFill>
                <a:latin typeface="Arial MT"/>
                <a:cs typeface="Arial MT"/>
              </a:rPr>
              <a:t> </a:t>
            </a:r>
            <a:r>
              <a:rPr lang="en-US" sz="3600" spc="-8" dirty="0">
                <a:solidFill>
                  <a:srgbClr val="333333"/>
                </a:solidFill>
                <a:latin typeface="Arial MT"/>
                <a:cs typeface="Arial MT"/>
              </a:rPr>
              <a:t>not</a:t>
            </a:r>
            <a:r>
              <a:rPr lang="en-US" sz="3600" spc="15" dirty="0">
                <a:solidFill>
                  <a:srgbClr val="333333"/>
                </a:solidFill>
                <a:latin typeface="Arial MT"/>
                <a:cs typeface="Arial MT"/>
              </a:rPr>
              <a:t> </a:t>
            </a:r>
            <a:r>
              <a:rPr lang="en-US" sz="3600" spc="-8" dirty="0">
                <a:solidFill>
                  <a:srgbClr val="333333"/>
                </a:solidFill>
                <a:latin typeface="Arial MT"/>
                <a:cs typeface="Arial MT"/>
              </a:rPr>
              <a:t>with</a:t>
            </a:r>
            <a:r>
              <a:rPr lang="en-US" sz="3600" dirty="0">
                <a:solidFill>
                  <a:srgbClr val="333333"/>
                </a:solidFill>
                <a:latin typeface="Arial MT"/>
                <a:cs typeface="Arial MT"/>
              </a:rPr>
              <a:t> Ballot</a:t>
            </a:r>
            <a:r>
              <a:rPr lang="en-US" sz="3600" spc="-8" dirty="0">
                <a:solidFill>
                  <a:srgbClr val="333333"/>
                </a:solidFill>
                <a:latin typeface="Arial MT"/>
                <a:cs typeface="Arial MT"/>
              </a:rPr>
              <a:t> Counters</a:t>
            </a:r>
            <a:endParaRPr lang="en-US" sz="3600" dirty="0">
              <a:latin typeface="Arial MT"/>
              <a:cs typeface="Arial MT"/>
            </a:endParaRPr>
          </a:p>
          <a:p>
            <a:pPr marL="419100" algn="just">
              <a:spcBef>
                <a:spcPts val="1500"/>
              </a:spcBef>
              <a:tabLst>
                <a:tab pos="419100" algn="l"/>
              </a:tabLst>
            </a:pPr>
            <a:r>
              <a:rPr lang="en-US" sz="3600" spc="-8" dirty="0">
                <a:solidFill>
                  <a:srgbClr val="333333"/>
                </a:solidFill>
                <a:latin typeface="Arial MT"/>
                <a:cs typeface="Arial MT"/>
              </a:rPr>
              <a:t>You</a:t>
            </a:r>
            <a:r>
              <a:rPr lang="en-US" sz="3600" spc="8" dirty="0">
                <a:solidFill>
                  <a:srgbClr val="333333"/>
                </a:solidFill>
                <a:latin typeface="Arial MT"/>
                <a:cs typeface="Arial MT"/>
              </a:rPr>
              <a:t> </a:t>
            </a:r>
            <a:r>
              <a:rPr lang="en-US" sz="3600" spc="-8" dirty="0">
                <a:solidFill>
                  <a:srgbClr val="333333"/>
                </a:solidFill>
                <a:latin typeface="Arial MT"/>
                <a:cs typeface="Arial MT"/>
              </a:rPr>
              <a:t>shall</a:t>
            </a:r>
            <a:r>
              <a:rPr lang="en-US" sz="3600" spc="8" dirty="0">
                <a:solidFill>
                  <a:srgbClr val="333333"/>
                </a:solidFill>
                <a:latin typeface="Arial MT"/>
                <a:cs typeface="Arial MT"/>
              </a:rPr>
              <a:t> </a:t>
            </a:r>
            <a:r>
              <a:rPr lang="en-US" sz="3600" spc="-8" dirty="0">
                <a:solidFill>
                  <a:srgbClr val="333333"/>
                </a:solidFill>
                <a:latin typeface="Arial MT"/>
                <a:cs typeface="Arial MT"/>
              </a:rPr>
              <a:t>not</a:t>
            </a:r>
            <a:r>
              <a:rPr lang="en-US" sz="3600" dirty="0">
                <a:solidFill>
                  <a:srgbClr val="333333"/>
                </a:solidFill>
                <a:latin typeface="Arial MT"/>
                <a:cs typeface="Arial MT"/>
              </a:rPr>
              <a:t> </a:t>
            </a:r>
            <a:r>
              <a:rPr lang="en-US" sz="3600" spc="-8" dirty="0">
                <a:solidFill>
                  <a:srgbClr val="333333"/>
                </a:solidFill>
                <a:latin typeface="Arial MT"/>
                <a:cs typeface="Arial MT"/>
              </a:rPr>
              <a:t>participate</a:t>
            </a:r>
            <a:r>
              <a:rPr lang="en-US" sz="3600" spc="30" dirty="0">
                <a:solidFill>
                  <a:srgbClr val="333333"/>
                </a:solidFill>
                <a:latin typeface="Arial MT"/>
                <a:cs typeface="Arial MT"/>
              </a:rPr>
              <a:t> </a:t>
            </a:r>
            <a:r>
              <a:rPr lang="en-US" sz="3600" spc="-8" dirty="0">
                <a:solidFill>
                  <a:srgbClr val="333333"/>
                </a:solidFill>
                <a:latin typeface="Arial MT"/>
                <a:cs typeface="Arial MT"/>
              </a:rPr>
              <a:t>in</a:t>
            </a:r>
            <a:r>
              <a:rPr lang="en-US" sz="360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spc="-8" dirty="0">
                <a:solidFill>
                  <a:srgbClr val="333333"/>
                </a:solidFill>
                <a:latin typeface="Arial MT"/>
                <a:cs typeface="Arial MT"/>
              </a:rPr>
              <a:t>Protest</a:t>
            </a:r>
            <a:endParaRPr lang="en-US" sz="3600" dirty="0">
              <a:latin typeface="Arial MT"/>
              <a:cs typeface="Arial MT"/>
            </a:endParaRPr>
          </a:p>
          <a:p>
            <a:pPr marL="419100" marR="105728" algn="just">
              <a:spcBef>
                <a:spcPts val="1508"/>
              </a:spcBef>
              <a:tabLst>
                <a:tab pos="419100" algn="l"/>
              </a:tabLst>
            </a:pPr>
            <a:r>
              <a:rPr lang="en-US" sz="3600" spc="-8" dirty="0">
                <a:solidFill>
                  <a:srgbClr val="333333"/>
                </a:solidFill>
                <a:latin typeface="Arial MT"/>
                <a:cs typeface="Arial MT"/>
              </a:rPr>
              <a:t>Your ballot will be used in case of a tie for </a:t>
            </a:r>
            <a:r>
              <a:rPr lang="en-US" sz="3600" dirty="0">
                <a:solidFill>
                  <a:srgbClr val="333333"/>
                </a:solidFill>
                <a:latin typeface="Arial MT"/>
                <a:cs typeface="Arial MT"/>
              </a:rPr>
              <a:t>1</a:t>
            </a:r>
            <a:r>
              <a:rPr lang="en-US" sz="3600" baseline="24904" dirty="0">
                <a:solidFill>
                  <a:srgbClr val="333333"/>
                </a:solidFill>
                <a:latin typeface="Arial MT"/>
                <a:cs typeface="Arial MT"/>
              </a:rPr>
              <a:t>st</a:t>
            </a:r>
            <a:r>
              <a:rPr lang="en-US" sz="3600" dirty="0">
                <a:solidFill>
                  <a:srgbClr val="333333"/>
                </a:solidFill>
                <a:latin typeface="Arial MT"/>
                <a:cs typeface="Arial MT"/>
              </a:rPr>
              <a:t>, </a:t>
            </a:r>
            <a:r>
              <a:rPr lang="en-US" sz="3600" spc="8" dirty="0">
                <a:solidFill>
                  <a:srgbClr val="333333"/>
                </a:solidFill>
                <a:latin typeface="Arial MT"/>
                <a:cs typeface="Arial MT"/>
              </a:rPr>
              <a:t> </a:t>
            </a:r>
            <a:r>
              <a:rPr lang="en-US" sz="3600" dirty="0">
                <a:solidFill>
                  <a:srgbClr val="333333"/>
                </a:solidFill>
                <a:latin typeface="Arial MT"/>
                <a:cs typeface="Arial MT"/>
              </a:rPr>
              <a:t>2</a:t>
            </a:r>
            <a:r>
              <a:rPr lang="en-US" sz="3600" baseline="24904" dirty="0">
                <a:solidFill>
                  <a:srgbClr val="333333"/>
                </a:solidFill>
                <a:latin typeface="Arial MT"/>
                <a:cs typeface="Arial MT"/>
              </a:rPr>
              <a:t>nd</a:t>
            </a:r>
            <a:r>
              <a:rPr lang="en-US" sz="3600" spc="472" baseline="24904" dirty="0">
                <a:solidFill>
                  <a:srgbClr val="333333"/>
                </a:solidFill>
                <a:latin typeface="Arial MT"/>
                <a:cs typeface="Arial MT"/>
              </a:rPr>
              <a:t> </a:t>
            </a:r>
            <a:r>
              <a:rPr lang="en-US" sz="3600" spc="-8" dirty="0">
                <a:solidFill>
                  <a:srgbClr val="333333"/>
                </a:solidFill>
                <a:latin typeface="Arial MT"/>
                <a:cs typeface="Arial MT"/>
              </a:rPr>
              <a:t>and</a:t>
            </a:r>
            <a:r>
              <a:rPr lang="en-US" sz="3600" spc="8" dirty="0">
                <a:solidFill>
                  <a:srgbClr val="333333"/>
                </a:solidFill>
                <a:latin typeface="Arial MT"/>
                <a:cs typeface="Arial MT"/>
              </a:rPr>
              <a:t> </a:t>
            </a:r>
            <a:r>
              <a:rPr lang="en-US" sz="3600" dirty="0">
                <a:solidFill>
                  <a:srgbClr val="333333"/>
                </a:solidFill>
                <a:latin typeface="Arial MT"/>
                <a:cs typeface="Arial MT"/>
              </a:rPr>
              <a:t>3</a:t>
            </a:r>
            <a:r>
              <a:rPr lang="en-US" sz="3600" baseline="24904" dirty="0">
                <a:solidFill>
                  <a:srgbClr val="333333"/>
                </a:solidFill>
                <a:latin typeface="Arial MT"/>
                <a:cs typeface="Arial MT"/>
              </a:rPr>
              <a:t>rd</a:t>
            </a:r>
            <a:r>
              <a:rPr lang="en-US" sz="3600" spc="450" baseline="24904" dirty="0">
                <a:solidFill>
                  <a:srgbClr val="333333"/>
                </a:solidFill>
                <a:latin typeface="Arial MT"/>
                <a:cs typeface="Arial MT"/>
              </a:rPr>
              <a:t> </a:t>
            </a:r>
            <a:r>
              <a:rPr lang="en-US" sz="3600" spc="-8" dirty="0">
                <a:solidFill>
                  <a:srgbClr val="333333"/>
                </a:solidFill>
                <a:latin typeface="Arial MT"/>
                <a:cs typeface="Arial MT"/>
              </a:rPr>
              <a:t>place</a:t>
            </a:r>
            <a:r>
              <a:rPr lang="en-US" sz="3600" spc="15" dirty="0">
                <a:solidFill>
                  <a:srgbClr val="333333"/>
                </a:solidFill>
                <a:latin typeface="Arial MT"/>
                <a:cs typeface="Arial MT"/>
              </a:rPr>
              <a:t> </a:t>
            </a:r>
            <a:r>
              <a:rPr lang="en-US" sz="3600" spc="-8" dirty="0">
                <a:solidFill>
                  <a:srgbClr val="333333"/>
                </a:solidFill>
                <a:latin typeface="Arial MT"/>
                <a:cs typeface="Arial MT"/>
              </a:rPr>
              <a:t>and</a:t>
            </a:r>
            <a:r>
              <a:rPr lang="en-US" sz="3600" spc="15" dirty="0">
                <a:solidFill>
                  <a:srgbClr val="333333"/>
                </a:solidFill>
                <a:latin typeface="Arial MT"/>
                <a:cs typeface="Arial MT"/>
              </a:rPr>
              <a:t> </a:t>
            </a:r>
            <a:r>
              <a:rPr lang="en-US" sz="3600" spc="-8" dirty="0">
                <a:solidFill>
                  <a:srgbClr val="333333"/>
                </a:solidFill>
                <a:latin typeface="Arial MT"/>
                <a:cs typeface="Arial MT"/>
              </a:rPr>
              <a:t>for</a:t>
            </a:r>
            <a:r>
              <a:rPr lang="en-US" sz="3600" spc="30" dirty="0">
                <a:solidFill>
                  <a:srgbClr val="333333"/>
                </a:solidFill>
                <a:latin typeface="Arial MT"/>
                <a:cs typeface="Arial MT"/>
              </a:rPr>
              <a:t> </a:t>
            </a:r>
            <a:r>
              <a:rPr lang="en-US" sz="3600" spc="-8" dirty="0">
                <a:solidFill>
                  <a:srgbClr val="333333"/>
                </a:solidFill>
                <a:latin typeface="Arial MT"/>
                <a:cs typeface="Arial MT"/>
              </a:rPr>
              <a:t>subsequent</a:t>
            </a:r>
            <a:r>
              <a:rPr lang="en-US" sz="3600" spc="30" dirty="0">
                <a:solidFill>
                  <a:srgbClr val="333333"/>
                </a:solidFill>
                <a:latin typeface="Arial MT"/>
                <a:cs typeface="Arial MT"/>
              </a:rPr>
              <a:t> </a:t>
            </a:r>
            <a:r>
              <a:rPr lang="en-US" sz="3600" spc="-8" dirty="0">
                <a:solidFill>
                  <a:srgbClr val="333333"/>
                </a:solidFill>
                <a:latin typeface="Arial MT"/>
                <a:cs typeface="Arial MT"/>
              </a:rPr>
              <a:t>positions</a:t>
            </a:r>
            <a:endParaRPr lang="en-US" sz="3600" dirty="0">
              <a:latin typeface="Arial MT"/>
              <a:cs typeface="Arial MT"/>
            </a:endParaRPr>
          </a:p>
        </p:txBody>
      </p:sp>
      <p:pic>
        <p:nvPicPr>
          <p:cNvPr id="2" name="Picture 1">
            <a:extLst>
              <a:ext uri="{FF2B5EF4-FFF2-40B4-BE49-F238E27FC236}">
                <a16:creationId xmlns:a16="http://schemas.microsoft.com/office/drawing/2014/main" id="{C9E78D85-1EE2-F98F-3D68-A71A87B846D9}"/>
              </a:ext>
            </a:extLst>
          </p:cNvPr>
          <p:cNvPicPr>
            <a:picLocks noChangeAspect="1"/>
          </p:cNvPicPr>
          <p:nvPr/>
        </p:nvPicPr>
        <p:blipFill>
          <a:blip r:embed="rId2"/>
          <a:stretch>
            <a:fillRect/>
          </a:stretch>
        </p:blipFill>
        <p:spPr>
          <a:xfrm>
            <a:off x="11430000" y="1649439"/>
            <a:ext cx="6065592" cy="7772400"/>
          </a:xfrm>
          <a:prstGeom prst="rect">
            <a:avLst/>
          </a:prstGeom>
        </p:spPr>
      </p:pic>
    </p:spTree>
    <p:extLst>
      <p:ext uri="{BB962C8B-B14F-4D97-AF65-F5344CB8AC3E}">
        <p14:creationId xmlns:p14="http://schemas.microsoft.com/office/powerpoint/2010/main" val="3385161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13255113" cy="6302324"/>
          </a:xfrm>
        </p:spPr>
        <p:txBody>
          <a:bodyPr>
            <a:normAutofit fontScale="92500" lnSpcReduction="20000"/>
          </a:bodyPr>
          <a:lstStyle/>
          <a:p>
            <a:pPr marL="25400">
              <a:spcBef>
                <a:spcPts val="1200"/>
              </a:spcBef>
            </a:pPr>
            <a:r>
              <a:rPr lang="en-US" sz="4200" b="1" dirty="0">
                <a:solidFill>
                  <a:srgbClr val="333333"/>
                </a:solidFill>
                <a:latin typeface="Arial"/>
                <a:cs typeface="Arial"/>
              </a:rPr>
              <a:t>Protests</a:t>
            </a:r>
            <a:endParaRPr lang="en-US" sz="4200" dirty="0">
              <a:latin typeface="Arial"/>
              <a:cs typeface="Arial"/>
            </a:endParaRPr>
          </a:p>
          <a:p>
            <a:pPr marL="382260" marR="316223" indent="-358131">
              <a:spcBef>
                <a:spcPts val="1610"/>
              </a:spcBef>
              <a:buSzPct val="121428"/>
              <a:tabLst>
                <a:tab pos="394961" algn="l"/>
              </a:tabLst>
            </a:pPr>
            <a:r>
              <a:rPr lang="en-US" sz="3600" spc="-30" dirty="0">
                <a:solidFill>
                  <a:srgbClr val="333333"/>
                </a:solidFill>
                <a:latin typeface="Arial MT"/>
                <a:cs typeface="Arial MT"/>
              </a:rPr>
              <a:t>Voting</a:t>
            </a:r>
            <a:r>
              <a:rPr lang="en-US" sz="3600" spc="521" dirty="0">
                <a:solidFill>
                  <a:srgbClr val="333333"/>
                </a:solidFill>
                <a:latin typeface="Arial MT"/>
                <a:cs typeface="Arial MT"/>
              </a:rPr>
              <a:t> </a:t>
            </a:r>
            <a:r>
              <a:rPr lang="en-US" sz="3600" spc="-11" dirty="0">
                <a:solidFill>
                  <a:srgbClr val="333333"/>
                </a:solidFill>
                <a:latin typeface="Arial MT"/>
                <a:cs typeface="Arial MT"/>
              </a:rPr>
              <a:t>Judges</a:t>
            </a:r>
            <a:r>
              <a:rPr lang="en-US" sz="3600" spc="509" dirty="0">
                <a:solidFill>
                  <a:srgbClr val="333333"/>
                </a:solidFill>
                <a:latin typeface="Arial MT"/>
                <a:cs typeface="Arial MT"/>
              </a:rPr>
              <a:t> </a:t>
            </a:r>
            <a:r>
              <a:rPr lang="en-US" sz="3600" dirty="0">
                <a:solidFill>
                  <a:srgbClr val="333333"/>
                </a:solidFill>
                <a:latin typeface="Arial MT"/>
                <a:cs typeface="Arial MT"/>
              </a:rPr>
              <a:t>can</a:t>
            </a:r>
            <a:r>
              <a:rPr lang="en-US" sz="3600" spc="551" dirty="0">
                <a:solidFill>
                  <a:srgbClr val="333333"/>
                </a:solidFill>
                <a:latin typeface="Arial MT"/>
                <a:cs typeface="Arial MT"/>
              </a:rPr>
              <a:t> </a:t>
            </a:r>
            <a:r>
              <a:rPr lang="en-US" sz="3600" spc="-20" dirty="0">
                <a:solidFill>
                  <a:srgbClr val="333333"/>
                </a:solidFill>
                <a:latin typeface="Arial MT"/>
                <a:cs typeface="Arial MT"/>
              </a:rPr>
              <a:t>protest</a:t>
            </a:r>
            <a:r>
              <a:rPr lang="en-US" sz="3600" spc="530" dirty="0">
                <a:solidFill>
                  <a:srgbClr val="333333"/>
                </a:solidFill>
                <a:latin typeface="Arial MT"/>
                <a:cs typeface="Arial MT"/>
              </a:rPr>
              <a:t> </a:t>
            </a:r>
            <a:r>
              <a:rPr lang="en-US" sz="3600" spc="-11" dirty="0">
                <a:solidFill>
                  <a:srgbClr val="333333"/>
                </a:solidFill>
                <a:latin typeface="Arial MT"/>
                <a:cs typeface="Arial MT"/>
              </a:rPr>
              <a:t>based</a:t>
            </a:r>
            <a:r>
              <a:rPr lang="en-US" sz="3600" spc="491" dirty="0">
                <a:solidFill>
                  <a:srgbClr val="333333"/>
                </a:solidFill>
                <a:latin typeface="Arial MT"/>
                <a:cs typeface="Arial MT"/>
              </a:rPr>
              <a:t> </a:t>
            </a:r>
            <a:r>
              <a:rPr lang="en-US" sz="3600" spc="-11" dirty="0">
                <a:solidFill>
                  <a:srgbClr val="333333"/>
                </a:solidFill>
                <a:latin typeface="Arial MT"/>
                <a:cs typeface="Arial MT"/>
              </a:rPr>
              <a:t>on Eligibility</a:t>
            </a:r>
            <a:r>
              <a:rPr lang="en-US" sz="3600" spc="570" dirty="0">
                <a:solidFill>
                  <a:srgbClr val="333333"/>
                </a:solidFill>
                <a:latin typeface="Arial MT"/>
                <a:cs typeface="Arial MT"/>
              </a:rPr>
              <a:t>, </a:t>
            </a:r>
            <a:r>
              <a:rPr lang="en-US" sz="3600" spc="-11" dirty="0">
                <a:solidFill>
                  <a:srgbClr val="333333"/>
                </a:solidFill>
                <a:latin typeface="Arial MT"/>
                <a:cs typeface="Arial MT"/>
              </a:rPr>
              <a:t>Originality</a:t>
            </a:r>
            <a:r>
              <a:rPr lang="en-US" sz="3600" spc="509" dirty="0">
                <a:solidFill>
                  <a:srgbClr val="333333"/>
                </a:solidFill>
                <a:latin typeface="Arial MT"/>
                <a:cs typeface="Arial MT"/>
              </a:rPr>
              <a:t> </a:t>
            </a:r>
            <a:r>
              <a:rPr lang="en-US" sz="3600" spc="-20" dirty="0">
                <a:solidFill>
                  <a:srgbClr val="333333"/>
                </a:solidFill>
                <a:latin typeface="Arial MT"/>
                <a:cs typeface="Arial MT"/>
              </a:rPr>
              <a:t>and</a:t>
            </a:r>
            <a:r>
              <a:rPr lang="en-US" sz="3600" spc="551" dirty="0">
                <a:solidFill>
                  <a:srgbClr val="333333"/>
                </a:solidFill>
                <a:latin typeface="Arial MT"/>
                <a:cs typeface="Arial MT"/>
              </a:rPr>
              <a:t> </a:t>
            </a:r>
            <a:r>
              <a:rPr lang="en-US" sz="3600" spc="-11" dirty="0">
                <a:solidFill>
                  <a:srgbClr val="333333"/>
                </a:solidFill>
                <a:latin typeface="Arial MT"/>
                <a:cs typeface="Arial MT"/>
              </a:rPr>
              <a:t>reference</a:t>
            </a:r>
            <a:r>
              <a:rPr lang="en-US" sz="3600" spc="439" dirty="0">
                <a:solidFill>
                  <a:srgbClr val="333333"/>
                </a:solidFill>
                <a:latin typeface="Arial MT"/>
                <a:cs typeface="Arial MT"/>
              </a:rPr>
              <a:t> </a:t>
            </a:r>
            <a:r>
              <a:rPr lang="en-US" sz="3600" spc="-20" dirty="0">
                <a:solidFill>
                  <a:srgbClr val="333333"/>
                </a:solidFill>
                <a:latin typeface="Arial MT"/>
                <a:cs typeface="Arial MT"/>
              </a:rPr>
              <a:t>to </a:t>
            </a:r>
            <a:r>
              <a:rPr lang="en-US" sz="3600" spc="-750" dirty="0">
                <a:solidFill>
                  <a:srgbClr val="333333"/>
                </a:solidFill>
                <a:latin typeface="Arial MT"/>
                <a:cs typeface="Arial MT"/>
              </a:rPr>
              <a:t> </a:t>
            </a:r>
            <a:r>
              <a:rPr lang="en-US" sz="3600" dirty="0">
                <a:solidFill>
                  <a:srgbClr val="333333"/>
                </a:solidFill>
                <a:latin typeface="Arial MT"/>
                <a:cs typeface="Arial MT"/>
              </a:rPr>
              <a:t>another</a:t>
            </a:r>
            <a:r>
              <a:rPr lang="en-US" sz="3600" spc="-150" dirty="0">
                <a:solidFill>
                  <a:srgbClr val="333333"/>
                </a:solidFill>
                <a:latin typeface="Arial MT"/>
                <a:cs typeface="Arial MT"/>
              </a:rPr>
              <a:t> </a:t>
            </a:r>
            <a:r>
              <a:rPr lang="en-US" sz="3600" spc="-11" dirty="0">
                <a:solidFill>
                  <a:srgbClr val="333333"/>
                </a:solidFill>
                <a:latin typeface="Arial MT"/>
                <a:cs typeface="Arial MT"/>
              </a:rPr>
              <a:t>contestant</a:t>
            </a:r>
            <a:r>
              <a:rPr lang="en-US" sz="3600" spc="-191" dirty="0">
                <a:solidFill>
                  <a:srgbClr val="333333"/>
                </a:solidFill>
                <a:latin typeface="Arial MT"/>
                <a:cs typeface="Arial MT"/>
              </a:rPr>
              <a:t> </a:t>
            </a:r>
            <a:r>
              <a:rPr lang="en-US" sz="3600" spc="-11" dirty="0">
                <a:solidFill>
                  <a:srgbClr val="333333"/>
                </a:solidFill>
                <a:latin typeface="Arial MT"/>
                <a:cs typeface="Arial MT"/>
              </a:rPr>
              <a:t>or</a:t>
            </a:r>
            <a:r>
              <a:rPr lang="en-US" sz="3600" spc="-60" dirty="0">
                <a:solidFill>
                  <a:srgbClr val="333333"/>
                </a:solidFill>
                <a:latin typeface="Arial MT"/>
                <a:cs typeface="Arial MT"/>
              </a:rPr>
              <a:t> </a:t>
            </a:r>
            <a:r>
              <a:rPr lang="en-US" sz="3600" dirty="0">
                <a:solidFill>
                  <a:srgbClr val="333333"/>
                </a:solidFill>
                <a:latin typeface="Arial MT"/>
                <a:cs typeface="Arial MT"/>
              </a:rPr>
              <a:t>their</a:t>
            </a:r>
            <a:r>
              <a:rPr lang="en-US" sz="3600" spc="-100" dirty="0">
                <a:solidFill>
                  <a:srgbClr val="333333"/>
                </a:solidFill>
                <a:latin typeface="Arial MT"/>
                <a:cs typeface="Arial MT"/>
              </a:rPr>
              <a:t> </a:t>
            </a:r>
            <a:r>
              <a:rPr lang="en-US" sz="3600" dirty="0">
                <a:solidFill>
                  <a:srgbClr val="333333"/>
                </a:solidFill>
                <a:latin typeface="Arial MT"/>
                <a:cs typeface="Arial MT"/>
              </a:rPr>
              <a:t>speech</a:t>
            </a:r>
            <a:r>
              <a:rPr lang="en-US" sz="3600" spc="-150" dirty="0">
                <a:solidFill>
                  <a:srgbClr val="333333"/>
                </a:solidFill>
                <a:latin typeface="Arial MT"/>
                <a:cs typeface="Arial MT"/>
              </a:rPr>
              <a:t> </a:t>
            </a:r>
            <a:r>
              <a:rPr lang="en-US" sz="3600" spc="-11" dirty="0">
                <a:solidFill>
                  <a:srgbClr val="333333"/>
                </a:solidFill>
                <a:latin typeface="Arial MT"/>
                <a:cs typeface="Arial MT"/>
              </a:rPr>
              <a:t>at</a:t>
            </a:r>
            <a:r>
              <a:rPr lang="en-US" sz="3600" spc="-30" dirty="0">
                <a:solidFill>
                  <a:srgbClr val="333333"/>
                </a:solidFill>
                <a:latin typeface="Arial MT"/>
                <a:cs typeface="Arial MT"/>
              </a:rPr>
              <a:t> </a:t>
            </a:r>
            <a:r>
              <a:rPr lang="en-US" sz="3600" dirty="0">
                <a:solidFill>
                  <a:srgbClr val="333333"/>
                </a:solidFill>
                <a:latin typeface="Arial MT"/>
                <a:cs typeface="Arial MT"/>
              </a:rPr>
              <a:t>the</a:t>
            </a:r>
            <a:r>
              <a:rPr lang="en-US" sz="3600" spc="-90" dirty="0">
                <a:solidFill>
                  <a:srgbClr val="333333"/>
                </a:solidFill>
                <a:latin typeface="Arial MT"/>
                <a:cs typeface="Arial MT"/>
              </a:rPr>
              <a:t> </a:t>
            </a:r>
            <a:r>
              <a:rPr lang="en-US" sz="3600" spc="-11" dirty="0">
                <a:solidFill>
                  <a:srgbClr val="333333"/>
                </a:solidFill>
                <a:latin typeface="Arial MT"/>
                <a:cs typeface="Arial MT"/>
              </a:rPr>
              <a:t>same</a:t>
            </a:r>
            <a:r>
              <a:rPr lang="en-US" sz="3600" spc="-150" dirty="0">
                <a:solidFill>
                  <a:srgbClr val="333333"/>
                </a:solidFill>
                <a:latin typeface="Arial MT"/>
                <a:cs typeface="Arial MT"/>
              </a:rPr>
              <a:t> </a:t>
            </a:r>
            <a:r>
              <a:rPr lang="en-US" sz="3600" spc="-11" dirty="0">
                <a:solidFill>
                  <a:srgbClr val="333333"/>
                </a:solidFill>
                <a:latin typeface="Arial MT"/>
                <a:cs typeface="Arial MT"/>
              </a:rPr>
              <a:t>event. Contestants must create their own speeches, and each must be substantially original. 25% percent or less of the speech may be devoted to quoting, paraphrasing, or referencing another person’s content. Any quoted, paraphrased, or referenced content must be so identified during the speech presentation.</a:t>
            </a:r>
            <a:r>
              <a:rPr lang="en-US" sz="3600" spc="71" dirty="0">
                <a:solidFill>
                  <a:srgbClr val="333333"/>
                </a:solidFill>
                <a:latin typeface="Arial MT"/>
                <a:cs typeface="Arial MT"/>
              </a:rPr>
              <a:t> </a:t>
            </a:r>
            <a:r>
              <a:rPr lang="en-US" sz="3600" spc="-11" dirty="0">
                <a:solidFill>
                  <a:srgbClr val="333333"/>
                </a:solidFill>
                <a:latin typeface="Arial MT"/>
                <a:cs typeface="Arial MT"/>
              </a:rPr>
              <a:t>If</a:t>
            </a:r>
            <a:r>
              <a:rPr lang="en-US" sz="3600" spc="90" dirty="0">
                <a:solidFill>
                  <a:srgbClr val="333333"/>
                </a:solidFill>
                <a:latin typeface="Arial MT"/>
                <a:cs typeface="Arial MT"/>
              </a:rPr>
              <a:t> </a:t>
            </a:r>
            <a:r>
              <a:rPr lang="en-US" sz="3600" dirty="0">
                <a:solidFill>
                  <a:srgbClr val="333333"/>
                </a:solidFill>
                <a:latin typeface="Arial MT"/>
                <a:cs typeface="Arial MT"/>
              </a:rPr>
              <a:t>a</a:t>
            </a:r>
            <a:r>
              <a:rPr lang="en-US" sz="3600" spc="940" dirty="0">
                <a:solidFill>
                  <a:srgbClr val="333333"/>
                </a:solidFill>
                <a:latin typeface="Arial MT"/>
                <a:cs typeface="Arial MT"/>
              </a:rPr>
              <a:t> </a:t>
            </a:r>
            <a:r>
              <a:rPr lang="en-US" sz="3600" spc="-20" dirty="0">
                <a:solidFill>
                  <a:srgbClr val="333333"/>
                </a:solidFill>
                <a:latin typeface="Arial MT"/>
                <a:cs typeface="Arial MT"/>
              </a:rPr>
              <a:t>contestant</a:t>
            </a:r>
            <a:r>
              <a:rPr lang="en-US" sz="3600" dirty="0">
                <a:latin typeface="Arial MT"/>
                <a:cs typeface="Arial MT"/>
              </a:rPr>
              <a:t> </a:t>
            </a:r>
            <a:r>
              <a:rPr lang="en-US" sz="3600" spc="-11" dirty="0">
                <a:solidFill>
                  <a:srgbClr val="333333"/>
                </a:solidFill>
                <a:latin typeface="Arial MT"/>
                <a:cs typeface="Arial MT"/>
              </a:rPr>
              <a:t>does</a:t>
            </a:r>
            <a:r>
              <a:rPr lang="en-US" sz="3600" spc="-100" dirty="0">
                <a:solidFill>
                  <a:srgbClr val="333333"/>
                </a:solidFill>
                <a:latin typeface="Arial MT"/>
                <a:cs typeface="Arial MT"/>
              </a:rPr>
              <a:t> </a:t>
            </a:r>
            <a:r>
              <a:rPr lang="en-US" sz="3600" spc="-20" dirty="0">
                <a:solidFill>
                  <a:srgbClr val="333333"/>
                </a:solidFill>
                <a:latin typeface="Arial MT"/>
                <a:cs typeface="Arial MT"/>
              </a:rPr>
              <a:t>not</a:t>
            </a:r>
            <a:r>
              <a:rPr lang="en-US" sz="3600" spc="-50" dirty="0">
                <a:solidFill>
                  <a:srgbClr val="333333"/>
                </a:solidFill>
                <a:latin typeface="Arial MT"/>
                <a:cs typeface="Arial MT"/>
              </a:rPr>
              <a:t> </a:t>
            </a:r>
            <a:r>
              <a:rPr lang="en-US" sz="3600" spc="-11" dirty="0">
                <a:solidFill>
                  <a:srgbClr val="333333"/>
                </a:solidFill>
                <a:latin typeface="Arial MT"/>
                <a:cs typeface="Arial MT"/>
              </a:rPr>
              <a:t>give</a:t>
            </a:r>
            <a:r>
              <a:rPr lang="en-US" sz="3600" spc="-60" dirty="0">
                <a:solidFill>
                  <a:srgbClr val="333333"/>
                </a:solidFill>
                <a:latin typeface="Arial MT"/>
                <a:cs typeface="Arial MT"/>
              </a:rPr>
              <a:t> </a:t>
            </a:r>
            <a:r>
              <a:rPr lang="en-US" sz="3600" spc="-11" dirty="0">
                <a:solidFill>
                  <a:srgbClr val="333333"/>
                </a:solidFill>
                <a:latin typeface="Arial MT"/>
                <a:cs typeface="Arial MT"/>
              </a:rPr>
              <a:t>credit</a:t>
            </a:r>
            <a:r>
              <a:rPr lang="en-US" sz="3600" spc="-100" dirty="0">
                <a:solidFill>
                  <a:srgbClr val="333333"/>
                </a:solidFill>
                <a:latin typeface="Arial MT"/>
                <a:cs typeface="Arial MT"/>
              </a:rPr>
              <a:t> </a:t>
            </a:r>
            <a:r>
              <a:rPr lang="en-US" sz="3600" dirty="0">
                <a:solidFill>
                  <a:srgbClr val="333333"/>
                </a:solidFill>
                <a:latin typeface="Arial MT"/>
                <a:cs typeface="Arial MT"/>
              </a:rPr>
              <a:t>to</a:t>
            </a:r>
            <a:r>
              <a:rPr lang="en-US" sz="3600" spc="-41" dirty="0">
                <a:solidFill>
                  <a:srgbClr val="333333"/>
                </a:solidFill>
                <a:latin typeface="Arial MT"/>
                <a:cs typeface="Arial MT"/>
              </a:rPr>
              <a:t> </a:t>
            </a:r>
            <a:r>
              <a:rPr lang="en-US" sz="3600" dirty="0">
                <a:solidFill>
                  <a:srgbClr val="333333"/>
                </a:solidFill>
                <a:latin typeface="Arial MT"/>
                <a:cs typeface="Arial MT"/>
              </a:rPr>
              <a:t>quoted</a:t>
            </a:r>
            <a:r>
              <a:rPr lang="en-US" sz="3600" spc="-120" dirty="0">
                <a:solidFill>
                  <a:srgbClr val="333333"/>
                </a:solidFill>
                <a:latin typeface="Arial MT"/>
                <a:cs typeface="Arial MT"/>
              </a:rPr>
              <a:t> </a:t>
            </a:r>
            <a:r>
              <a:rPr lang="en-US" sz="3600" spc="-11" dirty="0">
                <a:solidFill>
                  <a:srgbClr val="333333"/>
                </a:solidFill>
                <a:latin typeface="Arial MT"/>
                <a:cs typeface="Arial MT"/>
              </a:rPr>
              <a:t>sources,</a:t>
            </a:r>
            <a:r>
              <a:rPr lang="en-US" sz="3600" spc="-100" dirty="0">
                <a:solidFill>
                  <a:srgbClr val="333333"/>
                </a:solidFill>
                <a:latin typeface="Arial MT"/>
                <a:cs typeface="Arial MT"/>
              </a:rPr>
              <a:t> </a:t>
            </a:r>
            <a:r>
              <a:rPr lang="en-US" sz="3600" dirty="0">
                <a:solidFill>
                  <a:srgbClr val="333333"/>
                </a:solidFill>
                <a:latin typeface="Arial MT"/>
                <a:cs typeface="Arial MT"/>
              </a:rPr>
              <a:t>this</a:t>
            </a:r>
            <a:r>
              <a:rPr lang="en-US" sz="3600" spc="-71" dirty="0">
                <a:solidFill>
                  <a:srgbClr val="333333"/>
                </a:solidFill>
                <a:latin typeface="Arial MT"/>
                <a:cs typeface="Arial MT"/>
              </a:rPr>
              <a:t> </a:t>
            </a:r>
            <a:r>
              <a:rPr lang="en-US" sz="3600" dirty="0">
                <a:solidFill>
                  <a:srgbClr val="333333"/>
                </a:solidFill>
                <a:latin typeface="Arial MT"/>
                <a:cs typeface="Arial MT"/>
              </a:rPr>
              <a:t>is</a:t>
            </a:r>
            <a:r>
              <a:rPr lang="en-US" sz="3600" spc="-30" dirty="0">
                <a:solidFill>
                  <a:srgbClr val="333333"/>
                </a:solidFill>
                <a:latin typeface="Arial MT"/>
                <a:cs typeface="Arial MT"/>
              </a:rPr>
              <a:t> </a:t>
            </a:r>
            <a:r>
              <a:rPr lang="en-US" sz="3600" dirty="0">
                <a:solidFill>
                  <a:srgbClr val="333333"/>
                </a:solidFill>
                <a:latin typeface="Arial MT"/>
                <a:cs typeface="Arial MT"/>
              </a:rPr>
              <a:t>a</a:t>
            </a:r>
            <a:r>
              <a:rPr lang="en-US" sz="3600" spc="-11" dirty="0">
                <a:solidFill>
                  <a:srgbClr val="333333"/>
                </a:solidFill>
                <a:latin typeface="Arial MT"/>
                <a:cs typeface="Arial MT"/>
              </a:rPr>
              <a:t> ground</a:t>
            </a:r>
            <a:r>
              <a:rPr lang="en-US" sz="3600" spc="-110" dirty="0">
                <a:solidFill>
                  <a:srgbClr val="333333"/>
                </a:solidFill>
                <a:latin typeface="Arial MT"/>
                <a:cs typeface="Arial MT"/>
              </a:rPr>
              <a:t> </a:t>
            </a:r>
            <a:r>
              <a:rPr lang="en-US" sz="3600" dirty="0">
                <a:solidFill>
                  <a:srgbClr val="333333"/>
                </a:solidFill>
                <a:latin typeface="Arial MT"/>
                <a:cs typeface="Arial MT"/>
              </a:rPr>
              <a:t>for</a:t>
            </a:r>
            <a:r>
              <a:rPr lang="en-US" sz="3600" spc="710" dirty="0">
                <a:solidFill>
                  <a:srgbClr val="333333"/>
                </a:solidFill>
                <a:latin typeface="Arial MT"/>
                <a:cs typeface="Arial MT"/>
              </a:rPr>
              <a:t> </a:t>
            </a:r>
            <a:r>
              <a:rPr lang="en-US" sz="3600" dirty="0">
                <a:solidFill>
                  <a:srgbClr val="333333"/>
                </a:solidFill>
                <a:latin typeface="Arial MT"/>
                <a:cs typeface="Arial MT"/>
              </a:rPr>
              <a:t>protest</a:t>
            </a:r>
            <a:endParaRPr lang="en-US" sz="3600" dirty="0">
              <a:latin typeface="Arial MT"/>
              <a:cs typeface="Arial MT"/>
            </a:endParaRPr>
          </a:p>
          <a:p>
            <a:pPr marL="382260" marR="10160" indent="-358131">
              <a:spcBef>
                <a:spcPts val="1580"/>
              </a:spcBef>
              <a:buSzPct val="121428"/>
              <a:tabLst>
                <a:tab pos="383531" algn="l"/>
              </a:tabLst>
            </a:pPr>
            <a:r>
              <a:rPr lang="en-US" sz="3600" dirty="0">
                <a:solidFill>
                  <a:srgbClr val="333333"/>
                </a:solidFill>
                <a:latin typeface="Arial MT"/>
                <a:cs typeface="Arial MT"/>
              </a:rPr>
              <a:t>If</a:t>
            </a:r>
            <a:r>
              <a:rPr lang="en-US" sz="3600" spc="740" dirty="0">
                <a:solidFill>
                  <a:srgbClr val="333333"/>
                </a:solidFill>
                <a:latin typeface="Arial MT"/>
                <a:cs typeface="Arial MT"/>
              </a:rPr>
              <a:t> </a:t>
            </a:r>
            <a:r>
              <a:rPr lang="en-US" sz="3600" spc="-20" dirty="0">
                <a:solidFill>
                  <a:srgbClr val="333333"/>
                </a:solidFill>
                <a:latin typeface="Arial MT"/>
                <a:cs typeface="Arial MT"/>
              </a:rPr>
              <a:t>speaker</a:t>
            </a:r>
            <a:r>
              <a:rPr lang="en-US" sz="3600" spc="11" dirty="0">
                <a:solidFill>
                  <a:srgbClr val="333333"/>
                </a:solidFill>
                <a:latin typeface="Arial MT"/>
                <a:cs typeface="Arial MT"/>
              </a:rPr>
              <a:t> </a:t>
            </a:r>
            <a:r>
              <a:rPr lang="en-US" sz="3600" spc="-30" dirty="0">
                <a:solidFill>
                  <a:srgbClr val="333333"/>
                </a:solidFill>
                <a:latin typeface="Arial MT"/>
                <a:cs typeface="Arial MT"/>
              </a:rPr>
              <a:t>refers</a:t>
            </a:r>
            <a:r>
              <a:rPr lang="en-US" sz="3600" spc="100" dirty="0">
                <a:solidFill>
                  <a:srgbClr val="333333"/>
                </a:solidFill>
                <a:latin typeface="Arial MT"/>
                <a:cs typeface="Arial MT"/>
              </a:rPr>
              <a:t> </a:t>
            </a:r>
            <a:r>
              <a:rPr lang="en-US" sz="3600" spc="-11" dirty="0">
                <a:solidFill>
                  <a:srgbClr val="333333"/>
                </a:solidFill>
                <a:latin typeface="Arial MT"/>
                <a:cs typeface="Arial MT"/>
              </a:rPr>
              <a:t>to  </a:t>
            </a:r>
            <a:r>
              <a:rPr lang="en-US" sz="3600" spc="-20" dirty="0">
                <a:solidFill>
                  <a:srgbClr val="333333"/>
                </a:solidFill>
                <a:latin typeface="Arial MT"/>
                <a:cs typeface="Arial MT"/>
              </a:rPr>
              <a:t>another</a:t>
            </a:r>
            <a:r>
              <a:rPr lang="en-US" sz="3600" spc="11" dirty="0">
                <a:solidFill>
                  <a:srgbClr val="333333"/>
                </a:solidFill>
                <a:latin typeface="Arial MT"/>
                <a:cs typeface="Arial MT"/>
              </a:rPr>
              <a:t> </a:t>
            </a:r>
            <a:r>
              <a:rPr lang="en-US" sz="3600" spc="-20" dirty="0">
                <a:solidFill>
                  <a:srgbClr val="333333"/>
                </a:solidFill>
                <a:latin typeface="Arial MT"/>
                <a:cs typeface="Arial MT"/>
              </a:rPr>
              <a:t>contestant</a:t>
            </a:r>
            <a:r>
              <a:rPr lang="en-US" sz="3600" spc="11" dirty="0">
                <a:solidFill>
                  <a:srgbClr val="333333"/>
                </a:solidFill>
                <a:latin typeface="Arial MT"/>
                <a:cs typeface="Arial MT"/>
              </a:rPr>
              <a:t> </a:t>
            </a:r>
            <a:r>
              <a:rPr lang="en-US" sz="3600" spc="-20" dirty="0">
                <a:solidFill>
                  <a:srgbClr val="333333"/>
                </a:solidFill>
                <a:latin typeface="Arial MT"/>
                <a:cs typeface="Arial MT"/>
              </a:rPr>
              <a:t>or</a:t>
            </a:r>
            <a:r>
              <a:rPr lang="en-US" sz="3600" spc="731" dirty="0">
                <a:solidFill>
                  <a:srgbClr val="333333"/>
                </a:solidFill>
                <a:latin typeface="Arial MT"/>
                <a:cs typeface="Arial MT"/>
              </a:rPr>
              <a:t> their </a:t>
            </a:r>
            <a:r>
              <a:rPr lang="en-US" sz="3600" spc="-20" dirty="0">
                <a:solidFill>
                  <a:srgbClr val="333333"/>
                </a:solidFill>
                <a:latin typeface="Arial MT"/>
                <a:cs typeface="Arial MT"/>
              </a:rPr>
              <a:t>speech</a:t>
            </a:r>
            <a:r>
              <a:rPr lang="en-US" sz="3600" dirty="0">
                <a:solidFill>
                  <a:srgbClr val="333333"/>
                </a:solidFill>
                <a:latin typeface="Arial MT"/>
                <a:cs typeface="Arial MT"/>
              </a:rPr>
              <a:t> </a:t>
            </a:r>
            <a:r>
              <a:rPr lang="en-US" sz="3600" spc="-20" dirty="0">
                <a:solidFill>
                  <a:srgbClr val="333333"/>
                </a:solidFill>
                <a:latin typeface="Arial MT"/>
                <a:cs typeface="Arial MT"/>
              </a:rPr>
              <a:t>given</a:t>
            </a:r>
            <a:r>
              <a:rPr lang="en-US" sz="3600" spc="30" dirty="0">
                <a:solidFill>
                  <a:srgbClr val="333333"/>
                </a:solidFill>
                <a:latin typeface="Arial MT"/>
                <a:cs typeface="Arial MT"/>
              </a:rPr>
              <a:t> </a:t>
            </a:r>
            <a:r>
              <a:rPr lang="en-US" sz="3600" spc="-30" dirty="0">
                <a:solidFill>
                  <a:srgbClr val="333333"/>
                </a:solidFill>
                <a:latin typeface="Arial MT"/>
                <a:cs typeface="Arial MT"/>
              </a:rPr>
              <a:t>in</a:t>
            </a:r>
            <a:r>
              <a:rPr lang="en-US" sz="3600" spc="-11" dirty="0">
                <a:solidFill>
                  <a:srgbClr val="333333"/>
                </a:solidFill>
                <a:latin typeface="Arial MT"/>
                <a:cs typeface="Arial MT"/>
              </a:rPr>
              <a:t> </a:t>
            </a:r>
            <a:r>
              <a:rPr lang="en-US" sz="3600" spc="-20" dirty="0">
                <a:solidFill>
                  <a:srgbClr val="333333"/>
                </a:solidFill>
                <a:latin typeface="Arial MT"/>
                <a:cs typeface="Arial MT"/>
              </a:rPr>
              <a:t>the </a:t>
            </a:r>
            <a:r>
              <a:rPr lang="en-US" sz="3600" spc="-750" dirty="0">
                <a:solidFill>
                  <a:srgbClr val="333333"/>
                </a:solidFill>
                <a:latin typeface="Arial MT"/>
                <a:cs typeface="Arial MT"/>
              </a:rPr>
              <a:t> </a:t>
            </a:r>
            <a:r>
              <a:rPr lang="en-US" sz="3600" spc="-11" dirty="0">
                <a:solidFill>
                  <a:srgbClr val="333333"/>
                </a:solidFill>
                <a:latin typeface="Arial MT"/>
                <a:cs typeface="Arial MT"/>
              </a:rPr>
              <a:t>same</a:t>
            </a:r>
            <a:r>
              <a:rPr lang="en-US" sz="3600" spc="-140" dirty="0">
                <a:solidFill>
                  <a:srgbClr val="333333"/>
                </a:solidFill>
                <a:latin typeface="Arial MT"/>
                <a:cs typeface="Arial MT"/>
              </a:rPr>
              <a:t> </a:t>
            </a:r>
            <a:r>
              <a:rPr lang="en-US" sz="3600" dirty="0">
                <a:solidFill>
                  <a:srgbClr val="333333"/>
                </a:solidFill>
                <a:latin typeface="Arial MT"/>
                <a:cs typeface="Arial MT"/>
              </a:rPr>
              <a:t>Contest,</a:t>
            </a:r>
            <a:r>
              <a:rPr lang="en-US" sz="3600" spc="-161" dirty="0">
                <a:solidFill>
                  <a:srgbClr val="333333"/>
                </a:solidFill>
                <a:latin typeface="Arial MT"/>
                <a:cs typeface="Arial MT"/>
              </a:rPr>
              <a:t> </a:t>
            </a:r>
            <a:r>
              <a:rPr lang="en-US" sz="3600" dirty="0">
                <a:solidFill>
                  <a:srgbClr val="333333"/>
                </a:solidFill>
                <a:latin typeface="Arial MT"/>
                <a:cs typeface="Arial MT"/>
              </a:rPr>
              <a:t>this</a:t>
            </a:r>
            <a:r>
              <a:rPr lang="en-US" sz="3600" spc="-71" dirty="0">
                <a:solidFill>
                  <a:srgbClr val="333333"/>
                </a:solidFill>
                <a:latin typeface="Arial MT"/>
                <a:cs typeface="Arial MT"/>
              </a:rPr>
              <a:t> </a:t>
            </a:r>
            <a:r>
              <a:rPr lang="en-US" sz="3600" dirty="0">
                <a:solidFill>
                  <a:srgbClr val="333333"/>
                </a:solidFill>
                <a:latin typeface="Arial MT"/>
                <a:cs typeface="Arial MT"/>
              </a:rPr>
              <a:t>is a</a:t>
            </a:r>
            <a:r>
              <a:rPr lang="en-US" sz="3600" spc="-60" dirty="0">
                <a:solidFill>
                  <a:srgbClr val="333333"/>
                </a:solidFill>
                <a:latin typeface="Arial MT"/>
                <a:cs typeface="Arial MT"/>
              </a:rPr>
              <a:t> </a:t>
            </a:r>
            <a:r>
              <a:rPr lang="en-US" sz="3600" dirty="0">
                <a:solidFill>
                  <a:srgbClr val="333333"/>
                </a:solidFill>
                <a:latin typeface="Arial MT"/>
                <a:cs typeface="Arial MT"/>
              </a:rPr>
              <a:t>ground</a:t>
            </a:r>
            <a:r>
              <a:rPr lang="en-US" sz="3600" spc="-140" dirty="0">
                <a:solidFill>
                  <a:srgbClr val="333333"/>
                </a:solidFill>
                <a:latin typeface="Arial MT"/>
                <a:cs typeface="Arial MT"/>
              </a:rPr>
              <a:t> </a:t>
            </a:r>
            <a:r>
              <a:rPr lang="en-US" sz="3600" dirty="0">
                <a:solidFill>
                  <a:srgbClr val="333333"/>
                </a:solidFill>
                <a:latin typeface="Arial MT"/>
                <a:cs typeface="Arial MT"/>
              </a:rPr>
              <a:t>for</a:t>
            </a:r>
            <a:r>
              <a:rPr lang="en-US" sz="3600" spc="-80" dirty="0">
                <a:solidFill>
                  <a:srgbClr val="333333"/>
                </a:solidFill>
                <a:latin typeface="Arial MT"/>
                <a:cs typeface="Arial MT"/>
              </a:rPr>
              <a:t> </a:t>
            </a:r>
            <a:r>
              <a:rPr lang="en-US" sz="3600" dirty="0">
                <a:solidFill>
                  <a:srgbClr val="333333"/>
                </a:solidFill>
                <a:latin typeface="Arial MT"/>
                <a:cs typeface="Arial MT"/>
              </a:rPr>
              <a:t>protest</a:t>
            </a:r>
            <a:endParaRPr lang="en-US" sz="3600" dirty="0">
              <a:latin typeface="Arial MT"/>
              <a:cs typeface="Arial MT"/>
            </a:endParaRPr>
          </a:p>
          <a:p>
            <a:pPr marL="393690" indent="-369561">
              <a:spcBef>
                <a:spcPts val="1610"/>
              </a:spcBef>
              <a:buSzPct val="121428"/>
              <a:tabLst>
                <a:tab pos="394961" algn="l"/>
              </a:tabLst>
            </a:pPr>
            <a:r>
              <a:rPr lang="en-US" sz="3600" dirty="0">
                <a:solidFill>
                  <a:srgbClr val="333333"/>
                </a:solidFill>
                <a:latin typeface="Arial MT"/>
                <a:cs typeface="Arial MT"/>
              </a:rPr>
              <a:t>Protests</a:t>
            </a:r>
            <a:r>
              <a:rPr lang="en-US" sz="3600" spc="-191" dirty="0">
                <a:solidFill>
                  <a:srgbClr val="333333"/>
                </a:solidFill>
                <a:latin typeface="Arial MT"/>
                <a:cs typeface="Arial MT"/>
              </a:rPr>
              <a:t> </a:t>
            </a:r>
            <a:r>
              <a:rPr lang="en-US" sz="3600" dirty="0">
                <a:solidFill>
                  <a:srgbClr val="333333"/>
                </a:solidFill>
                <a:latin typeface="Arial MT"/>
                <a:cs typeface="Arial MT"/>
              </a:rPr>
              <a:t>must</a:t>
            </a:r>
            <a:r>
              <a:rPr lang="en-US" sz="3600" spc="-60" dirty="0">
                <a:solidFill>
                  <a:srgbClr val="333333"/>
                </a:solidFill>
                <a:latin typeface="Arial MT"/>
                <a:cs typeface="Arial MT"/>
              </a:rPr>
              <a:t> </a:t>
            </a:r>
            <a:r>
              <a:rPr lang="en-US" sz="3600" dirty="0">
                <a:solidFill>
                  <a:srgbClr val="333333"/>
                </a:solidFill>
                <a:latin typeface="Arial MT"/>
                <a:cs typeface="Arial MT"/>
              </a:rPr>
              <a:t>be</a:t>
            </a:r>
            <a:r>
              <a:rPr lang="en-US" sz="3600" spc="-80" dirty="0">
                <a:solidFill>
                  <a:srgbClr val="333333"/>
                </a:solidFill>
                <a:latin typeface="Arial MT"/>
                <a:cs typeface="Arial MT"/>
              </a:rPr>
              <a:t> </a:t>
            </a:r>
            <a:r>
              <a:rPr lang="en-US" sz="3600" dirty="0">
                <a:solidFill>
                  <a:srgbClr val="333333"/>
                </a:solidFill>
                <a:latin typeface="Arial MT"/>
                <a:cs typeface="Arial MT"/>
              </a:rPr>
              <a:t>lodged</a:t>
            </a:r>
            <a:r>
              <a:rPr lang="en-US" sz="3600" spc="-110" dirty="0">
                <a:solidFill>
                  <a:srgbClr val="333333"/>
                </a:solidFill>
                <a:latin typeface="Arial MT"/>
                <a:cs typeface="Arial MT"/>
              </a:rPr>
              <a:t> </a:t>
            </a:r>
            <a:r>
              <a:rPr lang="en-US" sz="3600" dirty="0">
                <a:solidFill>
                  <a:srgbClr val="333333"/>
                </a:solidFill>
                <a:latin typeface="Arial MT"/>
                <a:cs typeface="Arial MT"/>
              </a:rPr>
              <a:t>before</a:t>
            </a:r>
            <a:r>
              <a:rPr lang="en-US" sz="3600" spc="-131" dirty="0">
                <a:solidFill>
                  <a:srgbClr val="333333"/>
                </a:solidFill>
                <a:latin typeface="Arial MT"/>
                <a:cs typeface="Arial MT"/>
              </a:rPr>
              <a:t> </a:t>
            </a:r>
            <a:r>
              <a:rPr lang="en-US" sz="3600" dirty="0">
                <a:solidFill>
                  <a:srgbClr val="333333"/>
                </a:solidFill>
                <a:latin typeface="Arial MT"/>
                <a:cs typeface="Arial MT"/>
              </a:rPr>
              <a:t>the</a:t>
            </a:r>
            <a:r>
              <a:rPr lang="en-US" sz="3600" spc="-80" dirty="0">
                <a:solidFill>
                  <a:srgbClr val="333333"/>
                </a:solidFill>
                <a:latin typeface="Arial MT"/>
                <a:cs typeface="Arial MT"/>
              </a:rPr>
              <a:t> </a:t>
            </a:r>
            <a:r>
              <a:rPr lang="en-US" sz="3600" spc="-11" dirty="0">
                <a:solidFill>
                  <a:srgbClr val="333333"/>
                </a:solidFill>
                <a:latin typeface="Arial MT"/>
                <a:cs typeface="Arial MT"/>
              </a:rPr>
              <a:t>adjournment</a:t>
            </a:r>
            <a:r>
              <a:rPr lang="en-US" sz="3600" spc="-200" dirty="0">
                <a:solidFill>
                  <a:srgbClr val="333333"/>
                </a:solidFill>
                <a:latin typeface="Arial MT"/>
                <a:cs typeface="Arial MT"/>
              </a:rPr>
              <a:t> </a:t>
            </a:r>
            <a:r>
              <a:rPr lang="en-US" sz="3600" dirty="0">
                <a:solidFill>
                  <a:srgbClr val="333333"/>
                </a:solidFill>
                <a:latin typeface="Arial MT"/>
                <a:cs typeface="Arial MT"/>
              </a:rPr>
              <a:t>of</a:t>
            </a:r>
            <a:r>
              <a:rPr lang="en-US" sz="3600" spc="-60" dirty="0">
                <a:solidFill>
                  <a:srgbClr val="333333"/>
                </a:solidFill>
                <a:latin typeface="Arial MT"/>
                <a:cs typeface="Arial MT"/>
              </a:rPr>
              <a:t> </a:t>
            </a:r>
            <a:r>
              <a:rPr lang="en-US" sz="3600" dirty="0">
                <a:solidFill>
                  <a:srgbClr val="333333"/>
                </a:solidFill>
                <a:latin typeface="Arial MT"/>
                <a:cs typeface="Arial MT"/>
              </a:rPr>
              <a:t>the</a:t>
            </a:r>
            <a:r>
              <a:rPr lang="en-US" sz="3600" spc="-80" dirty="0">
                <a:solidFill>
                  <a:srgbClr val="333333"/>
                </a:solidFill>
                <a:latin typeface="Arial MT"/>
                <a:cs typeface="Arial MT"/>
              </a:rPr>
              <a:t> </a:t>
            </a:r>
            <a:r>
              <a:rPr lang="en-US" sz="3600" dirty="0">
                <a:solidFill>
                  <a:srgbClr val="333333"/>
                </a:solidFill>
                <a:latin typeface="Arial MT"/>
                <a:cs typeface="Arial MT"/>
              </a:rPr>
              <a:t>contest</a:t>
            </a:r>
            <a:endParaRPr lang="en-US" sz="3600" dirty="0">
              <a:latin typeface="Arial MT"/>
              <a:cs typeface="Arial MT"/>
            </a:endParaRPr>
          </a:p>
          <a:p>
            <a:pPr marL="393690" indent="-369561">
              <a:spcBef>
                <a:spcPts val="1610"/>
              </a:spcBef>
              <a:buSzPct val="121428"/>
              <a:tabLst>
                <a:tab pos="394961" algn="l"/>
              </a:tabLst>
            </a:pPr>
            <a:r>
              <a:rPr lang="en-US" sz="3600" dirty="0">
                <a:solidFill>
                  <a:srgbClr val="333333"/>
                </a:solidFill>
                <a:latin typeface="Arial MT"/>
                <a:cs typeface="Arial MT"/>
              </a:rPr>
              <a:t>Protest</a:t>
            </a:r>
            <a:r>
              <a:rPr lang="en-US" sz="3600" spc="-140" dirty="0">
                <a:solidFill>
                  <a:srgbClr val="333333"/>
                </a:solidFill>
                <a:latin typeface="Arial MT"/>
                <a:cs typeface="Arial MT"/>
              </a:rPr>
              <a:t> </a:t>
            </a:r>
            <a:r>
              <a:rPr lang="en-US" sz="3600" dirty="0">
                <a:solidFill>
                  <a:srgbClr val="333333"/>
                </a:solidFill>
                <a:latin typeface="Arial MT"/>
                <a:cs typeface="Arial MT"/>
              </a:rPr>
              <a:t>to</a:t>
            </a:r>
            <a:r>
              <a:rPr lang="en-US" sz="3600" spc="-60" dirty="0">
                <a:solidFill>
                  <a:srgbClr val="333333"/>
                </a:solidFill>
                <a:latin typeface="Arial MT"/>
                <a:cs typeface="Arial MT"/>
              </a:rPr>
              <a:t> </a:t>
            </a:r>
            <a:r>
              <a:rPr lang="en-US" sz="3600" spc="-11" dirty="0">
                <a:solidFill>
                  <a:srgbClr val="333333"/>
                </a:solidFill>
                <a:latin typeface="Arial MT"/>
                <a:cs typeface="Arial MT"/>
              </a:rPr>
              <a:t>be</a:t>
            </a:r>
            <a:r>
              <a:rPr lang="en-US" sz="3600" spc="-41" dirty="0">
                <a:solidFill>
                  <a:srgbClr val="333333"/>
                </a:solidFill>
                <a:latin typeface="Arial MT"/>
                <a:cs typeface="Arial MT"/>
              </a:rPr>
              <a:t> </a:t>
            </a:r>
            <a:r>
              <a:rPr lang="en-US" sz="3600" dirty="0">
                <a:solidFill>
                  <a:srgbClr val="333333"/>
                </a:solidFill>
                <a:latin typeface="Arial MT"/>
                <a:cs typeface="Arial MT"/>
              </a:rPr>
              <a:t>lodged</a:t>
            </a:r>
            <a:r>
              <a:rPr lang="en-US" sz="3600" spc="-131" dirty="0">
                <a:solidFill>
                  <a:srgbClr val="333333"/>
                </a:solidFill>
                <a:latin typeface="Arial MT"/>
                <a:cs typeface="Arial MT"/>
              </a:rPr>
              <a:t> </a:t>
            </a:r>
            <a:r>
              <a:rPr lang="en-US" sz="3600" spc="-11" dirty="0">
                <a:solidFill>
                  <a:srgbClr val="333333"/>
                </a:solidFill>
                <a:latin typeface="Arial MT"/>
                <a:cs typeface="Arial MT"/>
              </a:rPr>
              <a:t>only</a:t>
            </a:r>
            <a:r>
              <a:rPr lang="en-US" sz="3600" spc="-71" dirty="0">
                <a:solidFill>
                  <a:srgbClr val="333333"/>
                </a:solidFill>
                <a:latin typeface="Arial MT"/>
                <a:cs typeface="Arial MT"/>
              </a:rPr>
              <a:t> </a:t>
            </a:r>
            <a:r>
              <a:rPr lang="en-US" sz="3600" spc="-11" dirty="0">
                <a:solidFill>
                  <a:srgbClr val="333333"/>
                </a:solidFill>
                <a:latin typeface="Arial MT"/>
                <a:cs typeface="Arial MT"/>
              </a:rPr>
              <a:t>with the Chief Judge and/or</a:t>
            </a:r>
            <a:r>
              <a:rPr lang="en-US" sz="3600" spc="-60" dirty="0">
                <a:solidFill>
                  <a:srgbClr val="333333"/>
                </a:solidFill>
                <a:latin typeface="Arial MT"/>
                <a:cs typeface="Arial MT"/>
              </a:rPr>
              <a:t> C</a:t>
            </a:r>
            <a:r>
              <a:rPr lang="en-US" sz="3600" dirty="0">
                <a:solidFill>
                  <a:srgbClr val="333333"/>
                </a:solidFill>
                <a:latin typeface="Arial MT"/>
                <a:cs typeface="Arial MT"/>
              </a:rPr>
              <a:t>ontest</a:t>
            </a:r>
            <a:r>
              <a:rPr lang="en-US" sz="3600" spc="-161" dirty="0">
                <a:solidFill>
                  <a:srgbClr val="333333"/>
                </a:solidFill>
                <a:latin typeface="Arial MT"/>
                <a:cs typeface="Arial MT"/>
              </a:rPr>
              <a:t> C</a:t>
            </a:r>
            <a:r>
              <a:rPr lang="en-US" sz="3600" dirty="0">
                <a:solidFill>
                  <a:srgbClr val="333333"/>
                </a:solidFill>
                <a:latin typeface="Arial MT"/>
                <a:cs typeface="Arial MT"/>
              </a:rPr>
              <a:t>hair</a:t>
            </a:r>
            <a:endParaRPr lang="en-US" sz="3600" dirty="0">
              <a:latin typeface="Arial MT"/>
              <a:cs typeface="Arial MT"/>
            </a:endParaRPr>
          </a:p>
        </p:txBody>
      </p:sp>
    </p:spTree>
    <p:extLst>
      <p:ext uri="{BB962C8B-B14F-4D97-AF65-F5344CB8AC3E}">
        <p14:creationId xmlns:p14="http://schemas.microsoft.com/office/powerpoint/2010/main" val="3422859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7886700" cy="6302324"/>
          </a:xfrm>
        </p:spPr>
        <p:txBody>
          <a:bodyPr vert="horz" lIns="137160" tIns="68580" rIns="137160" bIns="68580" rtlCol="0" anchor="t">
            <a:normAutofit lnSpcReduction="10000"/>
          </a:bodyPr>
          <a:lstStyle/>
          <a:p>
            <a:pPr marL="0" indent="0">
              <a:spcBef>
                <a:spcPts val="1790"/>
              </a:spcBef>
              <a:buNone/>
            </a:pPr>
            <a:r>
              <a:rPr lang="en-US" sz="4200" spc="-11" dirty="0">
                <a:solidFill>
                  <a:srgbClr val="333333"/>
                </a:solidFill>
                <a:latin typeface="Arial MT"/>
                <a:cs typeface="Arial MT"/>
              </a:rPr>
              <a:t>If</a:t>
            </a:r>
            <a:r>
              <a:rPr lang="en-US" sz="4200" spc="-50" dirty="0">
                <a:solidFill>
                  <a:srgbClr val="333333"/>
                </a:solidFill>
                <a:latin typeface="Arial MT"/>
                <a:cs typeface="Arial MT"/>
              </a:rPr>
              <a:t> </a:t>
            </a:r>
            <a:r>
              <a:rPr lang="en-US" sz="4200" dirty="0">
                <a:solidFill>
                  <a:srgbClr val="333333"/>
                </a:solidFill>
                <a:latin typeface="Arial MT"/>
                <a:cs typeface="Arial MT"/>
              </a:rPr>
              <a:t>a</a:t>
            </a:r>
            <a:r>
              <a:rPr lang="en-US" sz="4200" spc="-71" dirty="0">
                <a:solidFill>
                  <a:srgbClr val="333333"/>
                </a:solidFill>
                <a:latin typeface="Arial MT"/>
                <a:cs typeface="Arial MT"/>
              </a:rPr>
              <a:t> </a:t>
            </a:r>
            <a:r>
              <a:rPr lang="en-US" sz="4200" b="1" spc="-41" dirty="0">
                <a:solidFill>
                  <a:srgbClr val="333333"/>
                </a:solidFill>
                <a:latin typeface="Arial"/>
                <a:cs typeface="Arial"/>
              </a:rPr>
              <a:t>Voting</a:t>
            </a:r>
            <a:r>
              <a:rPr lang="en-US" sz="4200" b="1" spc="-80" dirty="0">
                <a:solidFill>
                  <a:srgbClr val="333333"/>
                </a:solidFill>
                <a:latin typeface="Arial"/>
                <a:cs typeface="Arial"/>
              </a:rPr>
              <a:t> </a:t>
            </a:r>
            <a:r>
              <a:rPr lang="en-US" sz="4200" b="1" dirty="0">
                <a:solidFill>
                  <a:srgbClr val="333333"/>
                </a:solidFill>
                <a:latin typeface="Arial"/>
                <a:cs typeface="Arial"/>
              </a:rPr>
              <a:t>judge</a:t>
            </a:r>
            <a:r>
              <a:rPr lang="en-US" sz="4200" b="1" spc="-131" dirty="0">
                <a:solidFill>
                  <a:srgbClr val="333333"/>
                </a:solidFill>
                <a:latin typeface="Arial"/>
                <a:cs typeface="Arial"/>
              </a:rPr>
              <a:t> </a:t>
            </a:r>
            <a:r>
              <a:rPr lang="en-US" sz="4200" b="1" dirty="0">
                <a:solidFill>
                  <a:srgbClr val="333333"/>
                </a:solidFill>
                <a:latin typeface="Arial"/>
                <a:cs typeface="Arial"/>
              </a:rPr>
              <a:t>protests</a:t>
            </a:r>
            <a:endParaRPr lang="en-US" sz="4200" dirty="0">
              <a:latin typeface="Arial"/>
              <a:cs typeface="Arial"/>
            </a:endParaRPr>
          </a:p>
          <a:p>
            <a:pPr marL="381953" marR="9525" indent="-357188" algn="just">
              <a:spcBef>
                <a:spcPts val="1580"/>
              </a:spcBef>
              <a:tabLst>
                <a:tab pos="394961" algn="l"/>
              </a:tabLst>
            </a:pPr>
            <a:r>
              <a:rPr lang="en-US" sz="4200" spc="11" dirty="0">
                <a:solidFill>
                  <a:srgbClr val="333333"/>
                </a:solidFill>
                <a:latin typeface="Arial MT"/>
                <a:cs typeface="Arial MT"/>
              </a:rPr>
              <a:t>The</a:t>
            </a:r>
            <a:r>
              <a:rPr lang="en-US" sz="4200" spc="20" dirty="0">
                <a:solidFill>
                  <a:srgbClr val="333333"/>
                </a:solidFill>
                <a:latin typeface="Arial MT"/>
                <a:cs typeface="Arial MT"/>
              </a:rPr>
              <a:t> </a:t>
            </a:r>
            <a:r>
              <a:rPr lang="en-US" sz="4200" dirty="0">
                <a:solidFill>
                  <a:srgbClr val="333333"/>
                </a:solidFill>
                <a:latin typeface="Arial MT"/>
                <a:cs typeface="Arial MT"/>
              </a:rPr>
              <a:t>Chief</a:t>
            </a:r>
            <a:r>
              <a:rPr lang="en-US" sz="4200" spc="11" dirty="0">
                <a:solidFill>
                  <a:srgbClr val="333333"/>
                </a:solidFill>
                <a:latin typeface="Arial MT"/>
                <a:cs typeface="Arial MT"/>
              </a:rPr>
              <a:t> </a:t>
            </a:r>
            <a:r>
              <a:rPr lang="en-US" sz="4200" dirty="0">
                <a:solidFill>
                  <a:srgbClr val="333333"/>
                </a:solidFill>
                <a:latin typeface="Arial MT"/>
                <a:cs typeface="Arial MT"/>
              </a:rPr>
              <a:t>Judge</a:t>
            </a:r>
            <a:r>
              <a:rPr lang="en-US" sz="4200" spc="11" dirty="0">
                <a:solidFill>
                  <a:srgbClr val="333333"/>
                </a:solidFill>
                <a:latin typeface="Arial MT"/>
                <a:cs typeface="Arial MT"/>
              </a:rPr>
              <a:t> </a:t>
            </a:r>
            <a:r>
              <a:rPr lang="en-US" sz="4200" spc="-30" dirty="0">
                <a:solidFill>
                  <a:srgbClr val="333333"/>
                </a:solidFill>
                <a:latin typeface="Arial MT"/>
                <a:cs typeface="Arial MT"/>
              </a:rPr>
              <a:t>will</a:t>
            </a:r>
            <a:r>
              <a:rPr lang="en-US" sz="4200" spc="-20" dirty="0">
                <a:solidFill>
                  <a:srgbClr val="333333"/>
                </a:solidFill>
                <a:latin typeface="Arial MT"/>
                <a:cs typeface="Arial MT"/>
              </a:rPr>
              <a:t> </a:t>
            </a:r>
            <a:r>
              <a:rPr lang="en-US" sz="4200" dirty="0">
                <a:solidFill>
                  <a:srgbClr val="333333"/>
                </a:solidFill>
                <a:latin typeface="Arial MT"/>
                <a:cs typeface="Arial MT"/>
              </a:rPr>
              <a:t>convene</a:t>
            </a:r>
            <a:r>
              <a:rPr lang="en-US" sz="4200" spc="11" dirty="0">
                <a:solidFill>
                  <a:srgbClr val="333333"/>
                </a:solidFill>
                <a:latin typeface="Arial MT"/>
                <a:cs typeface="Arial MT"/>
              </a:rPr>
              <a:t> </a:t>
            </a:r>
            <a:r>
              <a:rPr lang="en-US" sz="4200" dirty="0">
                <a:solidFill>
                  <a:srgbClr val="333333"/>
                </a:solidFill>
                <a:latin typeface="Arial MT"/>
                <a:cs typeface="Arial MT"/>
              </a:rPr>
              <a:t>a</a:t>
            </a:r>
            <a:r>
              <a:rPr lang="en-US" sz="4200" spc="11" dirty="0">
                <a:solidFill>
                  <a:srgbClr val="333333"/>
                </a:solidFill>
                <a:latin typeface="Arial MT"/>
                <a:cs typeface="Arial MT"/>
              </a:rPr>
              <a:t> </a:t>
            </a:r>
            <a:r>
              <a:rPr lang="en-US" sz="4200" spc="-11" dirty="0">
                <a:solidFill>
                  <a:srgbClr val="333333"/>
                </a:solidFill>
                <a:latin typeface="Arial MT"/>
                <a:cs typeface="Arial MT"/>
              </a:rPr>
              <a:t>protest </a:t>
            </a:r>
            <a:r>
              <a:rPr lang="en-US" sz="4200" dirty="0">
                <a:solidFill>
                  <a:srgbClr val="333333"/>
                </a:solidFill>
                <a:latin typeface="Arial MT"/>
                <a:cs typeface="Arial MT"/>
              </a:rPr>
              <a:t> hearing into the separate holding area. </a:t>
            </a:r>
            <a:r>
              <a:rPr lang="en-US" sz="4200" spc="11" dirty="0">
                <a:solidFill>
                  <a:srgbClr val="333333"/>
                </a:solidFill>
                <a:latin typeface="Arial MT"/>
                <a:cs typeface="Arial MT"/>
              </a:rPr>
              <a:t>The</a:t>
            </a:r>
            <a:r>
              <a:rPr lang="en-US" sz="4200" spc="20" dirty="0">
                <a:solidFill>
                  <a:srgbClr val="333333"/>
                </a:solidFill>
                <a:latin typeface="Arial MT"/>
                <a:cs typeface="Arial MT"/>
              </a:rPr>
              <a:t> </a:t>
            </a:r>
            <a:r>
              <a:rPr lang="en-US" sz="4200" spc="-11" dirty="0">
                <a:solidFill>
                  <a:srgbClr val="333333"/>
                </a:solidFill>
                <a:latin typeface="Arial MT"/>
                <a:cs typeface="Arial MT"/>
              </a:rPr>
              <a:t>protesting </a:t>
            </a:r>
            <a:r>
              <a:rPr lang="en-US" sz="4200" spc="-918" dirty="0">
                <a:solidFill>
                  <a:srgbClr val="333333"/>
                </a:solidFill>
                <a:latin typeface="Arial MT"/>
                <a:cs typeface="Arial MT"/>
              </a:rPr>
              <a:t> </a:t>
            </a:r>
            <a:r>
              <a:rPr lang="en-US" sz="4200" dirty="0">
                <a:solidFill>
                  <a:srgbClr val="333333"/>
                </a:solidFill>
                <a:latin typeface="Arial MT"/>
                <a:cs typeface="Arial MT"/>
              </a:rPr>
              <a:t>judge </a:t>
            </a:r>
            <a:r>
              <a:rPr lang="en-US" sz="4200" spc="-20" dirty="0">
                <a:solidFill>
                  <a:srgbClr val="333333"/>
                </a:solidFill>
                <a:latin typeface="Arial MT"/>
                <a:cs typeface="Arial MT"/>
              </a:rPr>
              <a:t>will </a:t>
            </a:r>
            <a:r>
              <a:rPr lang="en-US" sz="4200" dirty="0">
                <a:solidFill>
                  <a:srgbClr val="333333"/>
                </a:solidFill>
                <a:latin typeface="Arial MT"/>
                <a:cs typeface="Arial MT"/>
              </a:rPr>
              <a:t>show proof </a:t>
            </a:r>
            <a:r>
              <a:rPr lang="en-US" sz="4200" spc="-11" dirty="0">
                <a:solidFill>
                  <a:srgbClr val="333333"/>
                </a:solidFill>
                <a:latin typeface="Arial MT"/>
                <a:cs typeface="Arial MT"/>
              </a:rPr>
              <a:t>for </a:t>
            </a:r>
            <a:r>
              <a:rPr lang="en-US" sz="4200" dirty="0">
                <a:solidFill>
                  <a:srgbClr val="333333"/>
                </a:solidFill>
                <a:latin typeface="Arial MT"/>
                <a:cs typeface="Arial MT"/>
              </a:rPr>
              <a:t>protest. If</a:t>
            </a:r>
            <a:r>
              <a:rPr lang="en-US" sz="4200" spc="11" dirty="0">
                <a:solidFill>
                  <a:srgbClr val="333333"/>
                </a:solidFill>
                <a:latin typeface="Arial MT"/>
                <a:cs typeface="Arial MT"/>
              </a:rPr>
              <a:t> </a:t>
            </a:r>
            <a:r>
              <a:rPr lang="en-US" sz="4200" spc="-11" dirty="0">
                <a:solidFill>
                  <a:srgbClr val="333333"/>
                </a:solidFill>
                <a:latin typeface="Arial MT"/>
                <a:cs typeface="Arial MT"/>
              </a:rPr>
              <a:t>found </a:t>
            </a:r>
            <a:r>
              <a:rPr lang="en-US" sz="4200" dirty="0">
                <a:solidFill>
                  <a:srgbClr val="333333"/>
                </a:solidFill>
                <a:latin typeface="Arial MT"/>
                <a:cs typeface="Arial MT"/>
              </a:rPr>
              <a:t> substantial, </a:t>
            </a:r>
            <a:r>
              <a:rPr lang="en-US" sz="4200" spc="-11" dirty="0">
                <a:solidFill>
                  <a:srgbClr val="333333"/>
                </a:solidFill>
                <a:latin typeface="Arial MT"/>
                <a:cs typeface="Arial MT"/>
              </a:rPr>
              <a:t>the </a:t>
            </a:r>
            <a:r>
              <a:rPr lang="en-US" sz="4200" dirty="0">
                <a:solidFill>
                  <a:srgbClr val="333333"/>
                </a:solidFill>
                <a:latin typeface="Arial MT"/>
                <a:cs typeface="Arial MT"/>
              </a:rPr>
              <a:t>concerned Contestant   </a:t>
            </a:r>
            <a:r>
              <a:rPr lang="en-US" sz="4200" spc="-20" dirty="0">
                <a:solidFill>
                  <a:srgbClr val="333333"/>
                </a:solidFill>
                <a:latin typeface="Arial MT"/>
                <a:cs typeface="Arial MT"/>
              </a:rPr>
              <a:t>will </a:t>
            </a:r>
            <a:r>
              <a:rPr lang="en-US" sz="4200" spc="-11" dirty="0">
                <a:solidFill>
                  <a:srgbClr val="333333"/>
                </a:solidFill>
                <a:latin typeface="Arial MT"/>
                <a:cs typeface="Arial MT"/>
              </a:rPr>
              <a:t> </a:t>
            </a:r>
            <a:r>
              <a:rPr lang="en-US" sz="4200" dirty="0">
                <a:solidFill>
                  <a:srgbClr val="333333"/>
                </a:solidFill>
                <a:latin typeface="Arial MT"/>
                <a:cs typeface="Arial MT"/>
              </a:rPr>
              <a:t>be</a:t>
            </a:r>
            <a:r>
              <a:rPr lang="en-US" sz="4200" spc="100" dirty="0">
                <a:solidFill>
                  <a:srgbClr val="333333"/>
                </a:solidFill>
                <a:latin typeface="Arial MT"/>
                <a:cs typeface="Arial MT"/>
              </a:rPr>
              <a:t> </a:t>
            </a:r>
            <a:r>
              <a:rPr lang="en-US" sz="4200" dirty="0">
                <a:solidFill>
                  <a:srgbClr val="333333"/>
                </a:solidFill>
                <a:latin typeface="Arial MT"/>
                <a:cs typeface="Arial MT"/>
              </a:rPr>
              <a:t>brought</a:t>
            </a:r>
            <a:r>
              <a:rPr lang="en-US" sz="4200" spc="100" dirty="0">
                <a:solidFill>
                  <a:srgbClr val="333333"/>
                </a:solidFill>
                <a:latin typeface="Arial MT"/>
                <a:cs typeface="Arial MT"/>
              </a:rPr>
              <a:t> </a:t>
            </a:r>
            <a:r>
              <a:rPr lang="en-US" sz="4200" dirty="0">
                <a:solidFill>
                  <a:srgbClr val="333333"/>
                </a:solidFill>
                <a:latin typeface="Arial MT"/>
                <a:cs typeface="Arial MT"/>
              </a:rPr>
              <a:t>in</a:t>
            </a:r>
            <a:r>
              <a:rPr lang="en-US" sz="4200" spc="131" dirty="0">
                <a:solidFill>
                  <a:srgbClr val="333333"/>
                </a:solidFill>
                <a:latin typeface="Arial MT"/>
                <a:cs typeface="Arial MT"/>
              </a:rPr>
              <a:t> </a:t>
            </a:r>
            <a:r>
              <a:rPr lang="en-US" sz="4200" dirty="0">
                <a:solidFill>
                  <a:srgbClr val="333333"/>
                </a:solidFill>
                <a:latin typeface="Arial MT"/>
                <a:cs typeface="Arial MT"/>
              </a:rPr>
              <a:t>the</a:t>
            </a:r>
            <a:r>
              <a:rPr lang="en-US" sz="4200" spc="110" dirty="0">
                <a:solidFill>
                  <a:srgbClr val="333333"/>
                </a:solidFill>
                <a:latin typeface="Arial MT"/>
                <a:cs typeface="Arial MT"/>
              </a:rPr>
              <a:t> </a:t>
            </a:r>
            <a:r>
              <a:rPr lang="en-US" sz="4200" dirty="0">
                <a:solidFill>
                  <a:srgbClr val="333333"/>
                </a:solidFill>
                <a:latin typeface="Arial MT"/>
                <a:cs typeface="Arial MT"/>
              </a:rPr>
              <a:t>same</a:t>
            </a:r>
            <a:r>
              <a:rPr lang="en-US" sz="4200" spc="110" dirty="0">
                <a:solidFill>
                  <a:srgbClr val="333333"/>
                </a:solidFill>
                <a:latin typeface="Arial MT"/>
                <a:cs typeface="Arial MT"/>
              </a:rPr>
              <a:t> </a:t>
            </a:r>
            <a:r>
              <a:rPr lang="en-US" sz="4200" dirty="0">
                <a:solidFill>
                  <a:srgbClr val="333333"/>
                </a:solidFill>
                <a:latin typeface="Arial MT"/>
                <a:cs typeface="Arial MT"/>
              </a:rPr>
              <a:t>room</a:t>
            </a:r>
            <a:r>
              <a:rPr lang="en-US" sz="4200" spc="131" dirty="0">
                <a:solidFill>
                  <a:srgbClr val="333333"/>
                </a:solidFill>
                <a:latin typeface="Arial MT"/>
                <a:cs typeface="Arial MT"/>
              </a:rPr>
              <a:t> </a:t>
            </a:r>
            <a:r>
              <a:rPr lang="en-US" sz="4200" spc="-11" dirty="0">
                <a:solidFill>
                  <a:srgbClr val="333333"/>
                </a:solidFill>
                <a:latin typeface="Arial MT"/>
                <a:cs typeface="Arial MT"/>
              </a:rPr>
              <a:t>to</a:t>
            </a:r>
            <a:r>
              <a:rPr lang="en-US" sz="4200" spc="918" dirty="0">
                <a:solidFill>
                  <a:srgbClr val="333333"/>
                </a:solidFill>
                <a:latin typeface="Arial MT"/>
                <a:cs typeface="Arial MT"/>
              </a:rPr>
              <a:t> </a:t>
            </a:r>
            <a:r>
              <a:rPr lang="en-US" sz="4200" dirty="0">
                <a:solidFill>
                  <a:srgbClr val="333333"/>
                </a:solidFill>
                <a:latin typeface="Arial MT"/>
                <a:cs typeface="Arial MT"/>
              </a:rPr>
              <a:t>present</a:t>
            </a:r>
            <a:r>
              <a:rPr lang="en-US" sz="4200" spc="251" dirty="0">
                <a:solidFill>
                  <a:srgbClr val="333333"/>
                </a:solidFill>
                <a:latin typeface="Arial MT"/>
                <a:cs typeface="Arial MT"/>
              </a:rPr>
              <a:t> </a:t>
            </a:r>
            <a:r>
              <a:rPr lang="en-US" sz="4200" dirty="0">
                <a:solidFill>
                  <a:srgbClr val="333333"/>
                </a:solidFill>
                <a:latin typeface="Arial MT"/>
                <a:cs typeface="Arial MT"/>
              </a:rPr>
              <a:t>their case</a:t>
            </a:r>
            <a:endParaRPr lang="en-US" sz="4200" dirty="0">
              <a:latin typeface="Arial MT"/>
              <a:cs typeface="Arial MT"/>
            </a:endParaRPr>
          </a:p>
        </p:txBody>
      </p:sp>
      <p:pic>
        <p:nvPicPr>
          <p:cNvPr id="2" name="Picture 1">
            <a:extLst>
              <a:ext uri="{FF2B5EF4-FFF2-40B4-BE49-F238E27FC236}">
                <a16:creationId xmlns:a16="http://schemas.microsoft.com/office/drawing/2014/main" id="{9FCC97F4-D9A3-6008-2DD4-A6B6FF37CCCA}"/>
              </a:ext>
            </a:extLst>
          </p:cNvPr>
          <p:cNvPicPr>
            <a:picLocks noChangeAspect="1"/>
          </p:cNvPicPr>
          <p:nvPr/>
        </p:nvPicPr>
        <p:blipFill>
          <a:blip r:embed="rId2"/>
          <a:stretch>
            <a:fillRect/>
          </a:stretch>
        </p:blipFill>
        <p:spPr>
          <a:xfrm>
            <a:off x="9410700" y="4579766"/>
            <a:ext cx="7620000" cy="2051099"/>
          </a:xfrm>
          <a:prstGeom prst="rect">
            <a:avLst/>
          </a:prstGeom>
        </p:spPr>
      </p:pic>
    </p:spTree>
    <p:extLst>
      <p:ext uri="{BB962C8B-B14F-4D97-AF65-F5344CB8AC3E}">
        <p14:creationId xmlns:p14="http://schemas.microsoft.com/office/powerpoint/2010/main" val="2253211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7886700" cy="6302324"/>
          </a:xfrm>
        </p:spPr>
        <p:txBody>
          <a:bodyPr vert="horz" lIns="137160" tIns="68580" rIns="137160" bIns="68580" rtlCol="0" anchor="t">
            <a:normAutofit fontScale="92500" lnSpcReduction="20000"/>
          </a:bodyPr>
          <a:lstStyle/>
          <a:p>
            <a:pPr marL="0" indent="0">
              <a:spcBef>
                <a:spcPts val="1781"/>
              </a:spcBef>
              <a:buNone/>
            </a:pPr>
            <a:r>
              <a:rPr lang="en-US" sz="4200" spc="-11" dirty="0">
                <a:solidFill>
                  <a:srgbClr val="333333"/>
                </a:solidFill>
                <a:latin typeface="Arial MT"/>
                <a:cs typeface="Arial MT"/>
              </a:rPr>
              <a:t>If</a:t>
            </a:r>
            <a:r>
              <a:rPr lang="en-US" sz="4200" spc="-41" dirty="0">
                <a:solidFill>
                  <a:srgbClr val="333333"/>
                </a:solidFill>
                <a:latin typeface="Arial MT"/>
                <a:cs typeface="Arial MT"/>
              </a:rPr>
              <a:t> </a:t>
            </a:r>
            <a:r>
              <a:rPr lang="en-US" sz="4200" spc="-11" dirty="0">
                <a:solidFill>
                  <a:srgbClr val="333333"/>
                </a:solidFill>
                <a:latin typeface="Arial MT"/>
                <a:cs typeface="Arial MT"/>
              </a:rPr>
              <a:t>a</a:t>
            </a:r>
            <a:r>
              <a:rPr lang="en-US" sz="4200" spc="-60" dirty="0">
                <a:solidFill>
                  <a:srgbClr val="333333"/>
                </a:solidFill>
                <a:latin typeface="Arial MT"/>
                <a:cs typeface="Arial MT"/>
              </a:rPr>
              <a:t> </a:t>
            </a:r>
            <a:r>
              <a:rPr lang="en-US" sz="4200" b="1" spc="-11" dirty="0">
                <a:solidFill>
                  <a:srgbClr val="333333"/>
                </a:solidFill>
                <a:latin typeface="Arial"/>
                <a:cs typeface="Arial"/>
              </a:rPr>
              <a:t>Contestant</a:t>
            </a:r>
            <a:r>
              <a:rPr lang="en-US" sz="4200" b="1" spc="-20" dirty="0">
                <a:solidFill>
                  <a:srgbClr val="333333"/>
                </a:solidFill>
                <a:latin typeface="Arial"/>
                <a:cs typeface="Arial"/>
              </a:rPr>
              <a:t> </a:t>
            </a:r>
            <a:r>
              <a:rPr lang="en-US" sz="4200" b="1" spc="-11" dirty="0">
                <a:solidFill>
                  <a:srgbClr val="333333"/>
                </a:solidFill>
                <a:latin typeface="Arial"/>
                <a:cs typeface="Arial"/>
              </a:rPr>
              <a:t>protests</a:t>
            </a:r>
            <a:endParaRPr lang="en-US" sz="4200" dirty="0">
              <a:latin typeface="Arial"/>
              <a:cs typeface="Arial"/>
            </a:endParaRPr>
          </a:p>
          <a:p>
            <a:pPr marL="360045" marR="9525" algn="just">
              <a:spcBef>
                <a:spcPts val="191"/>
              </a:spcBef>
            </a:pPr>
            <a:r>
              <a:rPr lang="en-US" sz="4200" spc="-11" dirty="0">
                <a:solidFill>
                  <a:srgbClr val="333333"/>
                </a:solidFill>
                <a:latin typeface="Arial MT"/>
                <a:cs typeface="Arial MT"/>
              </a:rPr>
              <a:t>The</a:t>
            </a:r>
            <a:r>
              <a:rPr lang="en-US" sz="4200" dirty="0">
                <a:solidFill>
                  <a:srgbClr val="333333"/>
                </a:solidFill>
                <a:latin typeface="Arial MT"/>
                <a:cs typeface="Arial MT"/>
              </a:rPr>
              <a:t> </a:t>
            </a:r>
            <a:r>
              <a:rPr lang="en-US" sz="4200" spc="-20" dirty="0">
                <a:solidFill>
                  <a:srgbClr val="333333"/>
                </a:solidFill>
                <a:latin typeface="Arial MT"/>
                <a:cs typeface="Arial MT"/>
              </a:rPr>
              <a:t>Chief</a:t>
            </a:r>
            <a:r>
              <a:rPr lang="en-US" sz="4200" spc="-11" dirty="0">
                <a:solidFill>
                  <a:srgbClr val="333333"/>
                </a:solidFill>
                <a:latin typeface="Arial MT"/>
                <a:cs typeface="Arial MT"/>
              </a:rPr>
              <a:t> </a:t>
            </a:r>
            <a:r>
              <a:rPr lang="en-US" sz="4200" spc="-20" dirty="0">
                <a:solidFill>
                  <a:srgbClr val="333333"/>
                </a:solidFill>
                <a:latin typeface="Arial MT"/>
                <a:cs typeface="Arial MT"/>
              </a:rPr>
              <a:t>Judge</a:t>
            </a:r>
            <a:r>
              <a:rPr lang="en-US" sz="4200" spc="-11" dirty="0">
                <a:solidFill>
                  <a:srgbClr val="333333"/>
                </a:solidFill>
                <a:latin typeface="Arial MT"/>
                <a:cs typeface="Arial MT"/>
              </a:rPr>
              <a:t> </a:t>
            </a:r>
            <a:r>
              <a:rPr lang="en-US" sz="4200" spc="-41" dirty="0">
                <a:solidFill>
                  <a:srgbClr val="333333"/>
                </a:solidFill>
                <a:latin typeface="Arial MT"/>
                <a:cs typeface="Arial MT"/>
              </a:rPr>
              <a:t>will</a:t>
            </a:r>
            <a:r>
              <a:rPr lang="en-US" sz="4200" spc="-30" dirty="0">
                <a:solidFill>
                  <a:srgbClr val="333333"/>
                </a:solidFill>
                <a:latin typeface="Arial MT"/>
                <a:cs typeface="Arial MT"/>
              </a:rPr>
              <a:t> convene </a:t>
            </a:r>
            <a:r>
              <a:rPr lang="en-US" sz="4200" spc="-860" dirty="0">
                <a:solidFill>
                  <a:srgbClr val="333333"/>
                </a:solidFill>
                <a:latin typeface="Arial MT"/>
                <a:cs typeface="Arial MT"/>
              </a:rPr>
              <a:t> </a:t>
            </a:r>
            <a:r>
              <a:rPr lang="en-US" sz="4200" spc="-20" dirty="0">
                <a:solidFill>
                  <a:srgbClr val="333333"/>
                </a:solidFill>
                <a:latin typeface="Arial MT"/>
                <a:cs typeface="Arial MT"/>
              </a:rPr>
              <a:t>hearing into a separate holding area</a:t>
            </a:r>
            <a:r>
              <a:rPr lang="en-US" sz="4200" spc="-11" dirty="0">
                <a:solidFill>
                  <a:srgbClr val="333333"/>
                </a:solidFill>
                <a:latin typeface="Arial MT"/>
                <a:cs typeface="Arial MT"/>
              </a:rPr>
              <a:t>. The contestant </a:t>
            </a:r>
            <a:r>
              <a:rPr lang="en-US" sz="4200" spc="-30" dirty="0">
                <a:solidFill>
                  <a:srgbClr val="333333"/>
                </a:solidFill>
                <a:latin typeface="Arial MT"/>
                <a:cs typeface="Arial MT"/>
              </a:rPr>
              <a:t>will</a:t>
            </a:r>
            <a:r>
              <a:rPr lang="en-US" sz="4200" spc="90" dirty="0">
                <a:solidFill>
                  <a:srgbClr val="333333"/>
                </a:solidFill>
                <a:latin typeface="Arial MT"/>
                <a:cs typeface="Arial MT"/>
              </a:rPr>
              <a:t> </a:t>
            </a:r>
            <a:r>
              <a:rPr lang="en-US" sz="4200" spc="-11" dirty="0">
                <a:solidFill>
                  <a:srgbClr val="333333"/>
                </a:solidFill>
                <a:latin typeface="Arial MT"/>
                <a:cs typeface="Arial MT"/>
              </a:rPr>
              <a:t>show</a:t>
            </a:r>
            <a:r>
              <a:rPr lang="en-US" sz="4200" spc="20" dirty="0">
                <a:solidFill>
                  <a:srgbClr val="333333"/>
                </a:solidFill>
                <a:latin typeface="Arial MT"/>
                <a:cs typeface="Arial MT"/>
              </a:rPr>
              <a:t> </a:t>
            </a:r>
            <a:r>
              <a:rPr lang="en-US" sz="4200" spc="-11" dirty="0">
                <a:solidFill>
                  <a:srgbClr val="333333"/>
                </a:solidFill>
                <a:latin typeface="Arial MT"/>
                <a:cs typeface="Arial MT"/>
              </a:rPr>
              <a:t>proof</a:t>
            </a:r>
            <a:r>
              <a:rPr lang="en-US" sz="4200" spc="50" dirty="0">
                <a:solidFill>
                  <a:srgbClr val="333333"/>
                </a:solidFill>
                <a:latin typeface="Arial MT"/>
                <a:cs typeface="Arial MT"/>
              </a:rPr>
              <a:t> </a:t>
            </a:r>
            <a:r>
              <a:rPr lang="en-US" sz="4200" spc="-11" dirty="0">
                <a:solidFill>
                  <a:srgbClr val="333333"/>
                </a:solidFill>
                <a:latin typeface="Arial MT"/>
                <a:cs typeface="Arial MT"/>
              </a:rPr>
              <a:t>for</a:t>
            </a:r>
            <a:r>
              <a:rPr lang="en-US" sz="4200" spc="221" dirty="0">
                <a:solidFill>
                  <a:srgbClr val="333333"/>
                </a:solidFill>
                <a:latin typeface="Arial MT"/>
                <a:cs typeface="Arial MT"/>
              </a:rPr>
              <a:t> </a:t>
            </a:r>
            <a:r>
              <a:rPr lang="en-US" sz="4200" dirty="0">
                <a:solidFill>
                  <a:srgbClr val="333333"/>
                </a:solidFill>
                <a:latin typeface="Arial MT"/>
                <a:cs typeface="Arial MT"/>
              </a:rPr>
              <a:t>protest. If found </a:t>
            </a:r>
            <a:r>
              <a:rPr lang="en-US" sz="4200" spc="-20" dirty="0">
                <a:solidFill>
                  <a:srgbClr val="333333"/>
                </a:solidFill>
                <a:latin typeface="Arial MT"/>
                <a:cs typeface="Arial MT"/>
              </a:rPr>
              <a:t>substantial, </a:t>
            </a:r>
            <a:r>
              <a:rPr lang="en-US" sz="4200" spc="-11" dirty="0">
                <a:solidFill>
                  <a:srgbClr val="333333"/>
                </a:solidFill>
                <a:latin typeface="Arial MT"/>
                <a:cs typeface="Arial MT"/>
              </a:rPr>
              <a:t>the protester </a:t>
            </a:r>
            <a:r>
              <a:rPr lang="en-US" sz="4200" spc="-30" dirty="0">
                <a:solidFill>
                  <a:srgbClr val="333333"/>
                </a:solidFill>
                <a:latin typeface="Arial MT"/>
                <a:cs typeface="Arial MT"/>
              </a:rPr>
              <a:t>will </a:t>
            </a:r>
            <a:r>
              <a:rPr lang="en-US" sz="4200" spc="-20" dirty="0">
                <a:solidFill>
                  <a:srgbClr val="333333"/>
                </a:solidFill>
                <a:latin typeface="Arial MT"/>
                <a:cs typeface="Arial MT"/>
              </a:rPr>
              <a:t>be </a:t>
            </a:r>
            <a:r>
              <a:rPr lang="en-US" sz="4200" spc="-11" dirty="0">
                <a:solidFill>
                  <a:srgbClr val="333333"/>
                </a:solidFill>
                <a:latin typeface="Arial MT"/>
                <a:cs typeface="Arial MT"/>
              </a:rPr>
              <a:t>moved</a:t>
            </a:r>
            <a:r>
              <a:rPr lang="en-US" sz="4200" dirty="0">
                <a:solidFill>
                  <a:srgbClr val="333333"/>
                </a:solidFill>
                <a:latin typeface="Arial MT"/>
                <a:cs typeface="Arial MT"/>
              </a:rPr>
              <a:t> </a:t>
            </a:r>
            <a:r>
              <a:rPr lang="en-US" sz="4200" spc="-11" dirty="0">
                <a:solidFill>
                  <a:srgbClr val="333333"/>
                </a:solidFill>
                <a:latin typeface="Arial MT"/>
                <a:cs typeface="Arial MT"/>
              </a:rPr>
              <a:t>out, and </a:t>
            </a:r>
            <a:r>
              <a:rPr lang="en-US" sz="4200" spc="-20" dirty="0">
                <a:solidFill>
                  <a:srgbClr val="333333"/>
                </a:solidFill>
                <a:latin typeface="Arial MT"/>
                <a:cs typeface="Arial MT"/>
              </a:rPr>
              <a:t>the concerned Contestant </a:t>
            </a:r>
            <a:r>
              <a:rPr lang="en-US" sz="4200" spc="-41" dirty="0">
                <a:solidFill>
                  <a:srgbClr val="333333"/>
                </a:solidFill>
                <a:latin typeface="Arial MT"/>
                <a:cs typeface="Arial MT"/>
              </a:rPr>
              <a:t>will </a:t>
            </a:r>
            <a:r>
              <a:rPr lang="en-US" sz="4200" spc="-11" dirty="0">
                <a:solidFill>
                  <a:srgbClr val="333333"/>
                </a:solidFill>
                <a:latin typeface="Arial MT"/>
                <a:cs typeface="Arial MT"/>
              </a:rPr>
              <a:t>be</a:t>
            </a:r>
            <a:r>
              <a:rPr lang="en-US" sz="4200" dirty="0">
                <a:solidFill>
                  <a:srgbClr val="333333"/>
                </a:solidFill>
                <a:latin typeface="Arial MT"/>
                <a:cs typeface="Arial MT"/>
              </a:rPr>
              <a:t> </a:t>
            </a:r>
            <a:r>
              <a:rPr lang="en-US" sz="4200" spc="-20" dirty="0">
                <a:solidFill>
                  <a:srgbClr val="333333"/>
                </a:solidFill>
                <a:latin typeface="Arial MT"/>
                <a:cs typeface="Arial MT"/>
              </a:rPr>
              <a:t>brought </a:t>
            </a:r>
            <a:r>
              <a:rPr lang="en-US" sz="4200" spc="-860" dirty="0">
                <a:solidFill>
                  <a:srgbClr val="333333"/>
                </a:solidFill>
                <a:latin typeface="Arial MT"/>
                <a:cs typeface="Arial MT"/>
              </a:rPr>
              <a:t> </a:t>
            </a:r>
            <a:r>
              <a:rPr lang="en-US" sz="4200" spc="-11" dirty="0">
                <a:solidFill>
                  <a:srgbClr val="333333"/>
                </a:solidFill>
                <a:latin typeface="Arial MT"/>
                <a:cs typeface="Arial MT"/>
              </a:rPr>
              <a:t>into</a:t>
            </a:r>
            <a:r>
              <a:rPr lang="en-US" sz="4200" spc="110" dirty="0">
                <a:solidFill>
                  <a:srgbClr val="333333"/>
                </a:solidFill>
                <a:latin typeface="Arial MT"/>
                <a:cs typeface="Arial MT"/>
              </a:rPr>
              <a:t> </a:t>
            </a:r>
            <a:r>
              <a:rPr lang="en-US" sz="4200" spc="-11" dirty="0">
                <a:solidFill>
                  <a:srgbClr val="333333"/>
                </a:solidFill>
                <a:latin typeface="Arial MT"/>
                <a:cs typeface="Arial MT"/>
              </a:rPr>
              <a:t>the</a:t>
            </a:r>
            <a:r>
              <a:rPr lang="en-US" sz="4200" spc="180" dirty="0">
                <a:solidFill>
                  <a:srgbClr val="333333"/>
                </a:solidFill>
                <a:latin typeface="Arial MT"/>
                <a:cs typeface="Arial MT"/>
              </a:rPr>
              <a:t> </a:t>
            </a:r>
            <a:r>
              <a:rPr lang="en-US" sz="4200" spc="-11" dirty="0">
                <a:solidFill>
                  <a:srgbClr val="333333"/>
                </a:solidFill>
                <a:latin typeface="Arial MT"/>
                <a:cs typeface="Arial MT"/>
              </a:rPr>
              <a:t>same</a:t>
            </a:r>
            <a:r>
              <a:rPr lang="en-US" sz="4200" spc="161" dirty="0">
                <a:solidFill>
                  <a:srgbClr val="333333"/>
                </a:solidFill>
                <a:latin typeface="Arial MT"/>
                <a:cs typeface="Arial MT"/>
              </a:rPr>
              <a:t> </a:t>
            </a:r>
            <a:r>
              <a:rPr lang="en-US" sz="4200" spc="-11" dirty="0">
                <a:solidFill>
                  <a:srgbClr val="333333"/>
                </a:solidFill>
                <a:latin typeface="Arial MT"/>
                <a:cs typeface="Arial MT"/>
              </a:rPr>
              <a:t>room</a:t>
            </a:r>
            <a:r>
              <a:rPr lang="en-US" sz="4200" spc="170" dirty="0">
                <a:solidFill>
                  <a:srgbClr val="333333"/>
                </a:solidFill>
                <a:latin typeface="Arial MT"/>
                <a:cs typeface="Arial MT"/>
              </a:rPr>
              <a:t> </a:t>
            </a:r>
            <a:r>
              <a:rPr lang="en-US" sz="4200" spc="-11" dirty="0">
                <a:solidFill>
                  <a:srgbClr val="333333"/>
                </a:solidFill>
                <a:latin typeface="Arial MT"/>
                <a:cs typeface="Arial MT"/>
              </a:rPr>
              <a:t>to</a:t>
            </a:r>
            <a:r>
              <a:rPr lang="en-US" sz="4200" spc="210" dirty="0">
                <a:solidFill>
                  <a:srgbClr val="333333"/>
                </a:solidFill>
                <a:latin typeface="Arial MT"/>
                <a:cs typeface="Arial MT"/>
              </a:rPr>
              <a:t> </a:t>
            </a:r>
            <a:r>
              <a:rPr lang="en-US" sz="4200" spc="-11" dirty="0">
                <a:solidFill>
                  <a:srgbClr val="333333"/>
                </a:solidFill>
                <a:latin typeface="Arial MT"/>
                <a:cs typeface="Arial MT"/>
              </a:rPr>
              <a:t>present</a:t>
            </a:r>
            <a:r>
              <a:rPr lang="en-US" sz="4200" spc="120" dirty="0">
                <a:solidFill>
                  <a:srgbClr val="333333"/>
                </a:solidFill>
                <a:latin typeface="Arial MT"/>
                <a:cs typeface="Arial MT"/>
              </a:rPr>
              <a:t> </a:t>
            </a:r>
            <a:r>
              <a:rPr lang="en-US" sz="4200" spc="-11" dirty="0">
                <a:solidFill>
                  <a:srgbClr val="333333"/>
                </a:solidFill>
                <a:latin typeface="Arial MT"/>
                <a:cs typeface="Arial MT"/>
              </a:rPr>
              <a:t>his/her</a:t>
            </a:r>
            <a:r>
              <a:rPr lang="en-US" sz="4200" spc="-110" dirty="0">
                <a:solidFill>
                  <a:srgbClr val="333333"/>
                </a:solidFill>
                <a:latin typeface="Arial MT"/>
                <a:cs typeface="Arial MT"/>
              </a:rPr>
              <a:t> </a:t>
            </a:r>
            <a:r>
              <a:rPr lang="en-US" sz="4200" spc="-11" dirty="0">
                <a:solidFill>
                  <a:srgbClr val="333333"/>
                </a:solidFill>
                <a:latin typeface="Arial MT"/>
                <a:cs typeface="Arial MT"/>
              </a:rPr>
              <a:t>case</a:t>
            </a:r>
            <a:endParaRPr lang="en-US" sz="4200" dirty="0">
              <a:latin typeface="Arial MT"/>
              <a:cs typeface="Arial MT"/>
            </a:endParaRPr>
          </a:p>
          <a:p>
            <a:pPr marL="360045" marR="9525" indent="-334328" algn="just">
              <a:spcBef>
                <a:spcPts val="2210"/>
              </a:spcBef>
              <a:tabLst>
                <a:tab pos="360671" algn="l"/>
              </a:tabLst>
            </a:pPr>
            <a:r>
              <a:rPr lang="en-US" sz="4200" spc="-20" dirty="0">
                <a:solidFill>
                  <a:srgbClr val="333333"/>
                </a:solidFill>
                <a:latin typeface="Arial MT"/>
                <a:cs typeface="Arial MT"/>
              </a:rPr>
              <a:t>All the </a:t>
            </a:r>
            <a:r>
              <a:rPr lang="en-US" sz="4200" spc="-50" dirty="0">
                <a:solidFill>
                  <a:srgbClr val="333333"/>
                </a:solidFill>
                <a:latin typeface="Arial MT"/>
                <a:cs typeface="Arial MT"/>
              </a:rPr>
              <a:t>Voting </a:t>
            </a:r>
            <a:r>
              <a:rPr lang="en-US" sz="4200" spc="-20" dirty="0">
                <a:solidFill>
                  <a:srgbClr val="333333"/>
                </a:solidFill>
                <a:latin typeface="Arial MT"/>
                <a:cs typeface="Arial MT"/>
              </a:rPr>
              <a:t>Judges </a:t>
            </a:r>
            <a:r>
              <a:rPr lang="en-US" sz="4200" spc="-41" dirty="0">
                <a:solidFill>
                  <a:srgbClr val="333333"/>
                </a:solidFill>
                <a:latin typeface="Arial MT"/>
                <a:cs typeface="Arial MT"/>
              </a:rPr>
              <a:t>will </a:t>
            </a:r>
            <a:r>
              <a:rPr lang="en-US" sz="4200" spc="-11" dirty="0">
                <a:solidFill>
                  <a:srgbClr val="333333"/>
                </a:solidFill>
                <a:latin typeface="Arial MT"/>
                <a:cs typeface="Arial MT"/>
              </a:rPr>
              <a:t>be </a:t>
            </a:r>
            <a:r>
              <a:rPr lang="en-US" sz="4200" spc="-20" dirty="0">
                <a:solidFill>
                  <a:srgbClr val="333333"/>
                </a:solidFill>
                <a:latin typeface="Arial MT"/>
                <a:cs typeface="Arial MT"/>
              </a:rPr>
              <a:t>called into the holding area</a:t>
            </a:r>
            <a:r>
              <a:rPr lang="en-US" sz="4200" spc="-30" dirty="0">
                <a:solidFill>
                  <a:srgbClr val="333333"/>
                </a:solidFill>
                <a:latin typeface="Arial MT"/>
                <a:cs typeface="Arial MT"/>
              </a:rPr>
              <a:t> </a:t>
            </a:r>
            <a:endParaRPr lang="en-US" sz="4200" dirty="0">
              <a:latin typeface="Arial MT"/>
              <a:cs typeface="Arial MT"/>
            </a:endParaRPr>
          </a:p>
        </p:txBody>
      </p:sp>
      <p:pic>
        <p:nvPicPr>
          <p:cNvPr id="2" name="Picture 1">
            <a:extLst>
              <a:ext uri="{FF2B5EF4-FFF2-40B4-BE49-F238E27FC236}">
                <a16:creationId xmlns:a16="http://schemas.microsoft.com/office/drawing/2014/main" id="{9FCC97F4-D9A3-6008-2DD4-A6B6FF37CCCA}"/>
              </a:ext>
            </a:extLst>
          </p:cNvPr>
          <p:cNvPicPr>
            <a:picLocks noChangeAspect="1"/>
          </p:cNvPicPr>
          <p:nvPr/>
        </p:nvPicPr>
        <p:blipFill>
          <a:blip r:embed="rId2"/>
          <a:stretch>
            <a:fillRect/>
          </a:stretch>
        </p:blipFill>
        <p:spPr>
          <a:xfrm>
            <a:off x="9410700" y="4579766"/>
            <a:ext cx="7620000" cy="2051099"/>
          </a:xfrm>
          <a:prstGeom prst="rect">
            <a:avLst/>
          </a:prstGeom>
        </p:spPr>
      </p:pic>
    </p:spTree>
    <p:extLst>
      <p:ext uri="{BB962C8B-B14F-4D97-AF65-F5344CB8AC3E}">
        <p14:creationId xmlns:p14="http://schemas.microsoft.com/office/powerpoint/2010/main" val="2948247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0" y="2384477"/>
            <a:ext cx="7886700" cy="6302324"/>
          </a:xfrm>
        </p:spPr>
        <p:txBody>
          <a:bodyPr vert="horz" lIns="137160" tIns="68580" rIns="137160" bIns="68580" rtlCol="0" anchor="t">
            <a:normAutofit fontScale="85000" lnSpcReduction="10000"/>
          </a:bodyPr>
          <a:lstStyle/>
          <a:p>
            <a:pPr marL="0" indent="0">
              <a:spcBef>
                <a:spcPts val="1770"/>
              </a:spcBef>
              <a:buNone/>
            </a:pPr>
            <a:r>
              <a:rPr lang="en-US" sz="4200" b="1" dirty="0">
                <a:solidFill>
                  <a:srgbClr val="333333"/>
                </a:solidFill>
                <a:latin typeface="Arial"/>
                <a:cs typeface="Arial"/>
              </a:rPr>
              <a:t>In</a:t>
            </a:r>
            <a:r>
              <a:rPr lang="en-US" sz="4200" b="1" spc="-131" dirty="0">
                <a:solidFill>
                  <a:srgbClr val="333333"/>
                </a:solidFill>
                <a:latin typeface="Arial"/>
                <a:cs typeface="Arial"/>
              </a:rPr>
              <a:t> </a:t>
            </a:r>
            <a:r>
              <a:rPr lang="en-US" sz="4200" b="1" dirty="0">
                <a:solidFill>
                  <a:srgbClr val="333333"/>
                </a:solidFill>
                <a:latin typeface="Arial"/>
                <a:cs typeface="Arial"/>
              </a:rPr>
              <a:t>case</a:t>
            </a:r>
            <a:r>
              <a:rPr lang="en-US" sz="4200" b="1" spc="-100" dirty="0">
                <a:solidFill>
                  <a:srgbClr val="333333"/>
                </a:solidFill>
                <a:latin typeface="Arial"/>
                <a:cs typeface="Arial"/>
              </a:rPr>
              <a:t> </a:t>
            </a:r>
            <a:r>
              <a:rPr lang="en-US" sz="4200" b="1" spc="-11" dirty="0">
                <a:solidFill>
                  <a:srgbClr val="333333"/>
                </a:solidFill>
                <a:latin typeface="Arial"/>
                <a:cs typeface="Arial"/>
              </a:rPr>
              <a:t>of</a:t>
            </a:r>
            <a:r>
              <a:rPr lang="en-US" sz="4200" b="1" spc="-110" dirty="0">
                <a:solidFill>
                  <a:srgbClr val="333333"/>
                </a:solidFill>
                <a:latin typeface="Arial"/>
                <a:cs typeface="Arial"/>
              </a:rPr>
              <a:t> </a:t>
            </a:r>
            <a:r>
              <a:rPr lang="en-US" sz="4200" b="1" spc="-11" dirty="0">
                <a:solidFill>
                  <a:srgbClr val="333333"/>
                </a:solidFill>
                <a:latin typeface="Arial"/>
                <a:cs typeface="Arial"/>
              </a:rPr>
              <a:t>Protests</a:t>
            </a:r>
            <a:endParaRPr lang="en-US" sz="4200" dirty="0">
              <a:latin typeface="Arial"/>
              <a:cs typeface="Arial"/>
            </a:endParaRPr>
          </a:p>
          <a:p>
            <a:pPr marL="381953" indent="-344805">
              <a:spcBef>
                <a:spcPts val="1590"/>
              </a:spcBef>
              <a:tabLst>
                <a:tab pos="383531" algn="l"/>
              </a:tabLst>
            </a:pPr>
            <a:r>
              <a:rPr lang="en-US" sz="4200" spc="-11" dirty="0">
                <a:solidFill>
                  <a:srgbClr val="333333"/>
                </a:solidFill>
                <a:latin typeface="Arial MT"/>
                <a:cs typeface="Arial MT"/>
              </a:rPr>
              <a:t>Evidence must be submitted for review regarding the protest</a:t>
            </a:r>
          </a:p>
          <a:p>
            <a:pPr marL="381953" indent="-344805">
              <a:spcBef>
                <a:spcPts val="1590"/>
              </a:spcBef>
              <a:tabLst>
                <a:tab pos="383531" algn="l"/>
              </a:tabLst>
            </a:pPr>
            <a:r>
              <a:rPr lang="en-US" sz="4200" spc="-11" dirty="0">
                <a:solidFill>
                  <a:srgbClr val="333333"/>
                </a:solidFill>
                <a:latin typeface="Arial MT"/>
                <a:cs typeface="Arial MT"/>
              </a:rPr>
              <a:t>Contestant must	be given an opportunity to respond to the Judges</a:t>
            </a:r>
          </a:p>
          <a:p>
            <a:pPr marL="381953" indent="-344805">
              <a:spcBef>
                <a:spcPts val="1590"/>
              </a:spcBef>
              <a:tabLst>
                <a:tab pos="383531" algn="l"/>
              </a:tabLst>
            </a:pPr>
            <a:r>
              <a:rPr lang="en-US" sz="4200" spc="-11" dirty="0">
                <a:solidFill>
                  <a:srgbClr val="333333"/>
                </a:solidFill>
                <a:latin typeface="Arial MT"/>
                <a:cs typeface="Arial MT"/>
              </a:rPr>
              <a:t>A majority of the Judges must agree to disqualify the Contestant. After a final decision has been reached, Contestant and the Judges will return to the main room</a:t>
            </a:r>
            <a:endParaRPr lang="en-US" sz="4200" dirty="0">
              <a:latin typeface="Arial MT"/>
              <a:cs typeface="Arial MT"/>
            </a:endParaRPr>
          </a:p>
        </p:txBody>
      </p:sp>
      <p:pic>
        <p:nvPicPr>
          <p:cNvPr id="2" name="Picture 1">
            <a:extLst>
              <a:ext uri="{FF2B5EF4-FFF2-40B4-BE49-F238E27FC236}">
                <a16:creationId xmlns:a16="http://schemas.microsoft.com/office/drawing/2014/main" id="{9FCC97F4-D9A3-6008-2DD4-A6B6FF37CCCA}"/>
              </a:ext>
            </a:extLst>
          </p:cNvPr>
          <p:cNvPicPr>
            <a:picLocks noChangeAspect="1"/>
          </p:cNvPicPr>
          <p:nvPr/>
        </p:nvPicPr>
        <p:blipFill>
          <a:blip r:embed="rId2"/>
          <a:stretch>
            <a:fillRect/>
          </a:stretch>
        </p:blipFill>
        <p:spPr>
          <a:xfrm>
            <a:off x="9410700" y="4579766"/>
            <a:ext cx="7620000" cy="2051099"/>
          </a:xfrm>
          <a:prstGeom prst="rect">
            <a:avLst/>
          </a:prstGeom>
        </p:spPr>
      </p:pic>
    </p:spTree>
    <p:extLst>
      <p:ext uri="{BB962C8B-B14F-4D97-AF65-F5344CB8AC3E}">
        <p14:creationId xmlns:p14="http://schemas.microsoft.com/office/powerpoint/2010/main" val="1960671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9" name="object 3">
            <a:extLst>
              <a:ext uri="{FF2B5EF4-FFF2-40B4-BE49-F238E27FC236}">
                <a16:creationId xmlns:a16="http://schemas.microsoft.com/office/drawing/2014/main" id="{1B04374F-0AA9-4378-79C1-FC10F61F4AE9}"/>
              </a:ext>
            </a:extLst>
          </p:cNvPr>
          <p:cNvSpPr txBox="1"/>
          <p:nvPr/>
        </p:nvSpPr>
        <p:spPr>
          <a:xfrm>
            <a:off x="1601395" y="2458666"/>
            <a:ext cx="8796218" cy="5170646"/>
          </a:xfrm>
          <a:prstGeom prst="rect">
            <a:avLst/>
          </a:prstGeom>
        </p:spPr>
        <p:txBody>
          <a:bodyPr vert="horz" wrap="square" lIns="0" tIns="129540" rIns="0" bIns="0" rtlCol="0">
            <a:spAutoFit/>
          </a:bodyPr>
          <a:lstStyle/>
          <a:p>
            <a:pPr marL="295275" indent="-277178">
              <a:spcBef>
                <a:spcPts val="158"/>
              </a:spcBef>
              <a:buChar char="•"/>
              <a:tabLst>
                <a:tab pos="296228" algn="l"/>
              </a:tabLst>
            </a:pPr>
            <a:r>
              <a:rPr lang="en-US" sz="3600" dirty="0">
                <a:solidFill>
                  <a:srgbClr val="333333"/>
                </a:solidFill>
                <a:latin typeface="Arial MT"/>
                <a:cs typeface="Arial MT"/>
              </a:rPr>
              <a:t>Contest</a:t>
            </a:r>
            <a:r>
              <a:rPr lang="en-US" sz="3600" spc="-38" dirty="0">
                <a:solidFill>
                  <a:srgbClr val="333333"/>
                </a:solidFill>
                <a:latin typeface="Arial MT"/>
                <a:cs typeface="Arial MT"/>
              </a:rPr>
              <a:t> </a:t>
            </a:r>
            <a:r>
              <a:rPr lang="en-US" sz="3600" spc="-8" dirty="0">
                <a:solidFill>
                  <a:srgbClr val="333333"/>
                </a:solidFill>
                <a:latin typeface="Arial MT"/>
                <a:cs typeface="Arial MT"/>
              </a:rPr>
              <a:t>starts </a:t>
            </a:r>
            <a:r>
              <a:rPr lang="en-US" sz="3600" dirty="0">
                <a:solidFill>
                  <a:srgbClr val="333333"/>
                </a:solidFill>
                <a:latin typeface="Arial MT"/>
                <a:cs typeface="Arial MT"/>
              </a:rPr>
              <a:t>at</a:t>
            </a:r>
            <a:endParaRPr lang="en-US" sz="3600" dirty="0">
              <a:latin typeface="Arial MT"/>
              <a:cs typeface="Arial MT"/>
            </a:endParaRPr>
          </a:p>
          <a:p>
            <a:pPr marL="290513">
              <a:spcBef>
                <a:spcPts val="1650"/>
              </a:spcBef>
            </a:pPr>
            <a:r>
              <a:rPr lang="en-US" sz="2700" dirty="0">
                <a:solidFill>
                  <a:srgbClr val="333333"/>
                </a:solidFill>
                <a:latin typeface="Arial MT"/>
                <a:cs typeface="Arial MT"/>
              </a:rPr>
              <a:t>(Details</a:t>
            </a:r>
            <a:r>
              <a:rPr lang="en-US" sz="2700" spc="-60" dirty="0">
                <a:solidFill>
                  <a:srgbClr val="333333"/>
                </a:solidFill>
                <a:latin typeface="Arial MT"/>
                <a:cs typeface="Arial MT"/>
              </a:rPr>
              <a:t> </a:t>
            </a:r>
            <a:r>
              <a:rPr lang="en-US" sz="2700" dirty="0">
                <a:solidFill>
                  <a:srgbClr val="333333"/>
                </a:solidFill>
                <a:latin typeface="Arial MT"/>
                <a:cs typeface="Arial MT"/>
              </a:rPr>
              <a:t>of</a:t>
            </a:r>
            <a:r>
              <a:rPr lang="en-US" sz="2700" spc="-38" dirty="0">
                <a:solidFill>
                  <a:srgbClr val="333333"/>
                </a:solidFill>
                <a:latin typeface="Arial MT"/>
                <a:cs typeface="Arial MT"/>
              </a:rPr>
              <a:t> </a:t>
            </a:r>
            <a:r>
              <a:rPr lang="en-US" sz="2700" dirty="0">
                <a:solidFill>
                  <a:srgbClr val="333333"/>
                </a:solidFill>
                <a:latin typeface="Arial MT"/>
                <a:cs typeface="Arial MT"/>
              </a:rPr>
              <a:t>the</a:t>
            </a:r>
            <a:r>
              <a:rPr lang="en-US" sz="2700" spc="-45" dirty="0">
                <a:solidFill>
                  <a:srgbClr val="333333"/>
                </a:solidFill>
                <a:latin typeface="Arial MT"/>
                <a:cs typeface="Arial MT"/>
              </a:rPr>
              <a:t> </a:t>
            </a:r>
            <a:r>
              <a:rPr lang="en-US" sz="2700" dirty="0">
                <a:solidFill>
                  <a:srgbClr val="333333"/>
                </a:solidFill>
                <a:latin typeface="Arial MT"/>
                <a:cs typeface="Arial MT"/>
              </a:rPr>
              <a:t>Contest</a:t>
            </a:r>
            <a:r>
              <a:rPr lang="en-US" sz="2700" spc="-75" dirty="0">
                <a:solidFill>
                  <a:srgbClr val="333333"/>
                </a:solidFill>
                <a:latin typeface="Arial MT"/>
                <a:cs typeface="Arial MT"/>
              </a:rPr>
              <a:t> </a:t>
            </a:r>
            <a:r>
              <a:rPr lang="en-US" sz="2700" dirty="0">
                <a:solidFill>
                  <a:srgbClr val="333333"/>
                </a:solidFill>
                <a:latin typeface="Arial MT"/>
                <a:cs typeface="Arial MT"/>
              </a:rPr>
              <a:t>timings</a:t>
            </a:r>
            <a:r>
              <a:rPr lang="en-US" sz="2700" spc="-60" dirty="0">
                <a:solidFill>
                  <a:srgbClr val="333333"/>
                </a:solidFill>
                <a:latin typeface="Arial MT"/>
                <a:cs typeface="Arial MT"/>
              </a:rPr>
              <a:t> </a:t>
            </a:r>
            <a:r>
              <a:rPr lang="en-US" sz="2700" dirty="0">
                <a:solidFill>
                  <a:srgbClr val="333333"/>
                </a:solidFill>
                <a:latin typeface="Arial MT"/>
                <a:cs typeface="Arial MT"/>
              </a:rPr>
              <a:t>and</a:t>
            </a:r>
            <a:r>
              <a:rPr lang="en-US" sz="2700" spc="-45" dirty="0">
                <a:solidFill>
                  <a:srgbClr val="333333"/>
                </a:solidFill>
                <a:latin typeface="Arial MT"/>
                <a:cs typeface="Arial MT"/>
              </a:rPr>
              <a:t> </a:t>
            </a:r>
            <a:r>
              <a:rPr lang="en-US" sz="2700" dirty="0">
                <a:solidFill>
                  <a:srgbClr val="333333"/>
                </a:solidFill>
                <a:latin typeface="Arial MT"/>
                <a:cs typeface="Arial MT"/>
              </a:rPr>
              <a:t>date)</a:t>
            </a:r>
            <a:endParaRPr lang="en-US" sz="2700" dirty="0">
              <a:latin typeface="Arial MT"/>
              <a:cs typeface="Arial MT"/>
            </a:endParaRPr>
          </a:p>
          <a:p>
            <a:pPr marL="285750" marR="7620" indent="-267653">
              <a:spcBef>
                <a:spcPts val="1298"/>
              </a:spcBef>
              <a:buChar char="•"/>
              <a:tabLst>
                <a:tab pos="296228" algn="l"/>
              </a:tabLst>
            </a:pPr>
            <a:r>
              <a:rPr lang="en-US" sz="3600" dirty="0">
                <a:solidFill>
                  <a:srgbClr val="333333"/>
                </a:solidFill>
                <a:latin typeface="Arial MT"/>
                <a:cs typeface="Arial MT"/>
              </a:rPr>
              <a:t>So please ensure</a:t>
            </a:r>
            <a:r>
              <a:rPr lang="en-US" sz="3600" spc="8" dirty="0">
                <a:solidFill>
                  <a:srgbClr val="333333"/>
                </a:solidFill>
                <a:latin typeface="Arial MT"/>
                <a:cs typeface="Arial MT"/>
              </a:rPr>
              <a:t> </a:t>
            </a:r>
            <a:r>
              <a:rPr lang="en-US" sz="3600" spc="-8" dirty="0">
                <a:solidFill>
                  <a:srgbClr val="333333"/>
                </a:solidFill>
                <a:latin typeface="Arial MT"/>
                <a:cs typeface="Arial MT"/>
              </a:rPr>
              <a:t>that</a:t>
            </a:r>
            <a:r>
              <a:rPr lang="en-US" sz="3600" spc="15" dirty="0">
                <a:solidFill>
                  <a:srgbClr val="333333"/>
                </a:solidFill>
                <a:latin typeface="Arial MT"/>
                <a:cs typeface="Arial MT"/>
              </a:rPr>
              <a:t> </a:t>
            </a:r>
            <a:r>
              <a:rPr lang="en-US" sz="3600" spc="-15" dirty="0">
                <a:solidFill>
                  <a:srgbClr val="333333"/>
                </a:solidFill>
                <a:latin typeface="Arial MT"/>
                <a:cs typeface="Arial MT"/>
              </a:rPr>
              <a:t>you</a:t>
            </a:r>
            <a:r>
              <a:rPr lang="en-US" sz="3600" spc="38" dirty="0">
                <a:solidFill>
                  <a:srgbClr val="333333"/>
                </a:solidFill>
                <a:latin typeface="Arial MT"/>
                <a:cs typeface="Arial MT"/>
              </a:rPr>
              <a:t> </a:t>
            </a:r>
            <a:r>
              <a:rPr lang="en-US" sz="3600" dirty="0">
                <a:solidFill>
                  <a:srgbClr val="333333"/>
                </a:solidFill>
                <a:latin typeface="Arial MT"/>
                <a:cs typeface="Arial MT"/>
              </a:rPr>
              <a:t>join</a:t>
            </a:r>
            <a:r>
              <a:rPr lang="en-US" sz="3600" spc="-30" dirty="0">
                <a:solidFill>
                  <a:srgbClr val="333333"/>
                </a:solidFill>
                <a:latin typeface="Arial MT"/>
                <a:cs typeface="Arial MT"/>
              </a:rPr>
              <a:t> </a:t>
            </a:r>
            <a:r>
              <a:rPr lang="en-US" sz="3600" spc="-8" dirty="0">
                <a:solidFill>
                  <a:srgbClr val="333333"/>
                </a:solidFill>
                <a:latin typeface="Arial MT"/>
                <a:cs typeface="Arial MT"/>
              </a:rPr>
              <a:t>latest </a:t>
            </a:r>
            <a:r>
              <a:rPr lang="en-US" sz="3600" dirty="0">
                <a:solidFill>
                  <a:srgbClr val="333333"/>
                </a:solidFill>
                <a:latin typeface="Arial MT"/>
                <a:cs typeface="Arial MT"/>
              </a:rPr>
              <a:t> by </a:t>
            </a:r>
            <a:r>
              <a:rPr lang="en-US" sz="3600" spc="-8" dirty="0">
                <a:solidFill>
                  <a:srgbClr val="333333"/>
                </a:solidFill>
                <a:latin typeface="Arial MT"/>
                <a:cs typeface="Arial MT"/>
              </a:rPr>
              <a:t>**am/pm.</a:t>
            </a:r>
            <a:r>
              <a:rPr lang="en-US" sz="3600" spc="-15" dirty="0">
                <a:solidFill>
                  <a:srgbClr val="333333"/>
                </a:solidFill>
                <a:latin typeface="Arial MT"/>
                <a:cs typeface="Arial MT"/>
              </a:rPr>
              <a:t> </a:t>
            </a:r>
            <a:r>
              <a:rPr lang="en-US" sz="3600" spc="-8" dirty="0">
                <a:solidFill>
                  <a:srgbClr val="333333"/>
                </a:solidFill>
                <a:latin typeface="Arial MT"/>
                <a:cs typeface="Arial MT"/>
              </a:rPr>
              <a:t>Your</a:t>
            </a:r>
            <a:r>
              <a:rPr lang="en-US" sz="3600" spc="23" dirty="0">
                <a:solidFill>
                  <a:srgbClr val="333333"/>
                </a:solidFill>
                <a:latin typeface="Arial MT"/>
                <a:cs typeface="Arial MT"/>
              </a:rPr>
              <a:t> </a:t>
            </a:r>
            <a:r>
              <a:rPr lang="en-US" sz="3600" dirty="0">
                <a:solidFill>
                  <a:srgbClr val="333333"/>
                </a:solidFill>
                <a:latin typeface="Arial MT"/>
                <a:cs typeface="Arial MT"/>
              </a:rPr>
              <a:t>presence</a:t>
            </a:r>
            <a:r>
              <a:rPr lang="en-US" sz="3600" spc="-8" dirty="0">
                <a:solidFill>
                  <a:srgbClr val="333333"/>
                </a:solidFill>
                <a:latin typeface="Arial MT"/>
                <a:cs typeface="Arial MT"/>
              </a:rPr>
              <a:t> </a:t>
            </a:r>
            <a:r>
              <a:rPr lang="en-US" sz="3600" dirty="0">
                <a:solidFill>
                  <a:srgbClr val="333333"/>
                </a:solidFill>
                <a:latin typeface="Arial MT"/>
                <a:cs typeface="Arial MT"/>
              </a:rPr>
              <a:t>is</a:t>
            </a:r>
            <a:r>
              <a:rPr lang="en-US" sz="3600" spc="-15" dirty="0">
                <a:solidFill>
                  <a:srgbClr val="333333"/>
                </a:solidFill>
                <a:latin typeface="Arial MT"/>
                <a:cs typeface="Arial MT"/>
              </a:rPr>
              <a:t> </a:t>
            </a:r>
            <a:r>
              <a:rPr lang="en-US" sz="3600" dirty="0">
                <a:solidFill>
                  <a:srgbClr val="333333"/>
                </a:solidFill>
                <a:latin typeface="Arial MT"/>
                <a:cs typeface="Arial MT"/>
              </a:rPr>
              <a:t>solicited </a:t>
            </a:r>
            <a:r>
              <a:rPr lang="en-US" sz="3600" spc="-683" dirty="0">
                <a:solidFill>
                  <a:srgbClr val="333333"/>
                </a:solidFill>
                <a:latin typeface="Arial MT"/>
                <a:cs typeface="Arial MT"/>
              </a:rPr>
              <a:t> </a:t>
            </a:r>
            <a:r>
              <a:rPr lang="en-US" sz="3600" spc="-8" dirty="0">
                <a:solidFill>
                  <a:srgbClr val="333333"/>
                </a:solidFill>
                <a:latin typeface="Arial MT"/>
                <a:cs typeface="Arial MT"/>
              </a:rPr>
              <a:t>till</a:t>
            </a:r>
            <a:r>
              <a:rPr lang="en-US" sz="3600" spc="-30" dirty="0">
                <a:solidFill>
                  <a:srgbClr val="333333"/>
                </a:solidFill>
                <a:latin typeface="Arial MT"/>
                <a:cs typeface="Arial MT"/>
              </a:rPr>
              <a:t> </a:t>
            </a:r>
            <a:r>
              <a:rPr lang="en-US" sz="3600" spc="-8" dirty="0">
                <a:solidFill>
                  <a:srgbClr val="333333"/>
                </a:solidFill>
                <a:latin typeface="Arial MT"/>
                <a:cs typeface="Arial MT"/>
              </a:rPr>
              <a:t>the</a:t>
            </a:r>
            <a:r>
              <a:rPr lang="en-US" sz="3600" spc="8" dirty="0">
                <a:solidFill>
                  <a:srgbClr val="333333"/>
                </a:solidFill>
                <a:latin typeface="Arial MT"/>
                <a:cs typeface="Arial MT"/>
              </a:rPr>
              <a:t> </a:t>
            </a:r>
            <a:r>
              <a:rPr lang="en-US" sz="3600" dirty="0">
                <a:solidFill>
                  <a:srgbClr val="333333"/>
                </a:solidFill>
                <a:latin typeface="Arial MT"/>
                <a:cs typeface="Arial MT"/>
              </a:rPr>
              <a:t>end of</a:t>
            </a:r>
            <a:r>
              <a:rPr lang="en-US" sz="3600" spc="15" dirty="0">
                <a:solidFill>
                  <a:srgbClr val="333333"/>
                </a:solidFill>
                <a:latin typeface="Arial MT"/>
                <a:cs typeface="Arial MT"/>
              </a:rPr>
              <a:t> </a:t>
            </a:r>
            <a:r>
              <a:rPr lang="en-US" sz="3600" spc="-8" dirty="0">
                <a:solidFill>
                  <a:srgbClr val="333333"/>
                </a:solidFill>
                <a:latin typeface="Arial MT"/>
                <a:cs typeface="Arial MT"/>
              </a:rPr>
              <a:t>the</a:t>
            </a:r>
            <a:r>
              <a:rPr lang="en-US" sz="3600" dirty="0">
                <a:solidFill>
                  <a:srgbClr val="333333"/>
                </a:solidFill>
                <a:latin typeface="Arial MT"/>
                <a:cs typeface="Arial MT"/>
              </a:rPr>
              <a:t> Contest.</a:t>
            </a:r>
            <a:endParaRPr lang="en-US" sz="3600" dirty="0">
              <a:latin typeface="Arial MT"/>
              <a:cs typeface="Arial MT"/>
            </a:endParaRPr>
          </a:p>
          <a:p>
            <a:pPr marL="295275" indent="-277178">
              <a:spcBef>
                <a:spcPts val="1193"/>
              </a:spcBef>
              <a:buChar char="•"/>
              <a:tabLst>
                <a:tab pos="296228" algn="l"/>
              </a:tabLst>
            </a:pPr>
            <a:r>
              <a:rPr lang="en-US" sz="3600" dirty="0">
                <a:solidFill>
                  <a:srgbClr val="333333"/>
                </a:solidFill>
                <a:latin typeface="Arial MT"/>
                <a:cs typeface="Arial MT"/>
              </a:rPr>
              <a:t>All the Best!!!</a:t>
            </a:r>
          </a:p>
          <a:p>
            <a:pPr marL="342900" indent="-342900" algn="just" defTabSz="1371600">
              <a:lnSpc>
                <a:spcPct val="90000"/>
              </a:lnSpc>
              <a:spcBef>
                <a:spcPts val="1500"/>
              </a:spcBef>
              <a:buFont typeface="Arial" panose="020B0604020202020204" pitchFamily="34" charset="0"/>
              <a:buChar char="•"/>
              <a:defRPr/>
            </a:pPr>
            <a:r>
              <a:rPr lang="en-US" sz="3000" dirty="0">
                <a:solidFill>
                  <a:srgbClr val="333333"/>
                </a:solidFill>
                <a:latin typeface="Arial" panose="020B0604020202020204"/>
              </a:rPr>
              <a:t>Image of the agenda to be shared </a:t>
            </a:r>
          </a:p>
          <a:p>
            <a:pPr marL="295275" indent="-277178">
              <a:spcBef>
                <a:spcPts val="1193"/>
              </a:spcBef>
              <a:buChar char="•"/>
              <a:tabLst>
                <a:tab pos="296228" algn="l"/>
              </a:tabLst>
            </a:pPr>
            <a:endParaRPr lang="en-US" sz="3600" dirty="0">
              <a:latin typeface="Arial MT"/>
              <a:cs typeface="Arial MT"/>
            </a:endParaRPr>
          </a:p>
        </p:txBody>
      </p:sp>
    </p:spTree>
    <p:extLst>
      <p:ext uri="{BB962C8B-B14F-4D97-AF65-F5344CB8AC3E}">
        <p14:creationId xmlns:p14="http://schemas.microsoft.com/office/powerpoint/2010/main" val="105495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361950" marR="7620" algn="just">
              <a:lnSpc>
                <a:spcPct val="110000"/>
              </a:lnSpc>
              <a:spcBef>
                <a:spcPts val="150"/>
              </a:spcBef>
              <a:buSzPct val="75000"/>
              <a:tabLst>
                <a:tab pos="361950" algn="l"/>
              </a:tabLst>
            </a:pPr>
            <a:r>
              <a:rPr lang="en-US" sz="2400" dirty="0">
                <a:solidFill>
                  <a:srgbClr val="333333"/>
                </a:solidFill>
                <a:latin typeface="Arial MT"/>
                <a:cs typeface="Arial MT"/>
              </a:rPr>
              <a:t>The Judge’s </a:t>
            </a:r>
            <a:r>
              <a:rPr lang="en-US" sz="2400" spc="-8" dirty="0">
                <a:solidFill>
                  <a:srgbClr val="333333"/>
                </a:solidFill>
                <a:latin typeface="Arial MT"/>
                <a:cs typeface="Arial MT"/>
              </a:rPr>
              <a:t>Certificate </a:t>
            </a:r>
            <a:r>
              <a:rPr lang="en-US" sz="2400" dirty="0">
                <a:solidFill>
                  <a:srgbClr val="333333"/>
                </a:solidFill>
                <a:latin typeface="Arial MT"/>
                <a:cs typeface="Arial MT"/>
              </a:rPr>
              <a:t>of Eligibility and Code of </a:t>
            </a:r>
            <a:r>
              <a:rPr lang="en-US" sz="2400" spc="-8" dirty="0">
                <a:solidFill>
                  <a:srgbClr val="333333"/>
                </a:solidFill>
                <a:latin typeface="Arial MT"/>
                <a:cs typeface="Arial MT"/>
              </a:rPr>
              <a:t>Ethics </a:t>
            </a:r>
            <a:r>
              <a:rPr lang="en-US" sz="2400" dirty="0">
                <a:solidFill>
                  <a:srgbClr val="333333"/>
                </a:solidFill>
                <a:latin typeface="Arial MT"/>
                <a:cs typeface="Arial MT"/>
              </a:rPr>
              <a:t> has </a:t>
            </a:r>
            <a:r>
              <a:rPr lang="en-US" sz="2400" spc="-8" dirty="0">
                <a:solidFill>
                  <a:srgbClr val="333333"/>
                </a:solidFill>
                <a:latin typeface="Arial MT"/>
                <a:cs typeface="Arial MT"/>
              </a:rPr>
              <a:t>been </a:t>
            </a:r>
            <a:r>
              <a:rPr lang="en-US" sz="2400" dirty="0">
                <a:solidFill>
                  <a:srgbClr val="333333"/>
                </a:solidFill>
                <a:latin typeface="Arial MT"/>
                <a:cs typeface="Arial MT"/>
              </a:rPr>
              <a:t>sent </a:t>
            </a:r>
            <a:r>
              <a:rPr lang="en-US" sz="2400" spc="-8" dirty="0">
                <a:solidFill>
                  <a:srgbClr val="333333"/>
                </a:solidFill>
                <a:latin typeface="Arial MT"/>
                <a:cs typeface="Arial MT"/>
              </a:rPr>
              <a:t>to </a:t>
            </a:r>
            <a:r>
              <a:rPr lang="en-US" sz="2400" dirty="0">
                <a:solidFill>
                  <a:srgbClr val="333333"/>
                </a:solidFill>
                <a:latin typeface="Arial MT"/>
                <a:cs typeface="Arial MT"/>
              </a:rPr>
              <a:t>you. Please </a:t>
            </a:r>
            <a:r>
              <a:rPr lang="en-US" sz="2400" spc="-8" dirty="0">
                <a:solidFill>
                  <a:srgbClr val="333333"/>
                </a:solidFill>
                <a:latin typeface="Arial MT"/>
                <a:cs typeface="Arial MT"/>
              </a:rPr>
              <a:t>return it </a:t>
            </a:r>
            <a:r>
              <a:rPr lang="en-US" sz="2400" dirty="0">
                <a:solidFill>
                  <a:srgbClr val="333333"/>
                </a:solidFill>
                <a:latin typeface="Arial MT"/>
                <a:cs typeface="Arial MT"/>
              </a:rPr>
              <a:t>duly filled and </a:t>
            </a:r>
            <a:r>
              <a:rPr lang="en-US" sz="2400" spc="8" dirty="0">
                <a:solidFill>
                  <a:srgbClr val="333333"/>
                </a:solidFill>
                <a:latin typeface="Arial MT"/>
                <a:cs typeface="Arial MT"/>
              </a:rPr>
              <a:t> </a:t>
            </a:r>
            <a:r>
              <a:rPr lang="en-US" sz="2400" dirty="0">
                <a:solidFill>
                  <a:srgbClr val="333333"/>
                </a:solidFill>
                <a:latin typeface="Arial MT"/>
                <a:cs typeface="Arial MT"/>
              </a:rPr>
              <a:t>signed</a:t>
            </a:r>
            <a:r>
              <a:rPr lang="en-US" sz="2400" spc="-38" dirty="0">
                <a:solidFill>
                  <a:srgbClr val="333333"/>
                </a:solidFill>
                <a:latin typeface="Arial MT"/>
                <a:cs typeface="Arial MT"/>
              </a:rPr>
              <a:t> </a:t>
            </a:r>
            <a:r>
              <a:rPr lang="en-US" sz="2400" dirty="0">
                <a:solidFill>
                  <a:srgbClr val="333333"/>
                </a:solidFill>
                <a:latin typeface="Arial MT"/>
                <a:cs typeface="Arial MT"/>
              </a:rPr>
              <a:t>3 days</a:t>
            </a:r>
            <a:r>
              <a:rPr lang="en-US" sz="2400" spc="-23" dirty="0">
                <a:solidFill>
                  <a:srgbClr val="333333"/>
                </a:solidFill>
                <a:latin typeface="Arial MT"/>
                <a:cs typeface="Arial MT"/>
              </a:rPr>
              <a:t> </a:t>
            </a:r>
            <a:r>
              <a:rPr lang="en-US" sz="2400" dirty="0">
                <a:solidFill>
                  <a:srgbClr val="333333"/>
                </a:solidFill>
                <a:latin typeface="Arial MT"/>
                <a:cs typeface="Arial MT"/>
              </a:rPr>
              <a:t>prior</a:t>
            </a:r>
            <a:r>
              <a:rPr lang="en-US" sz="2400" spc="-38" dirty="0">
                <a:solidFill>
                  <a:srgbClr val="333333"/>
                </a:solidFill>
                <a:latin typeface="Arial MT"/>
                <a:cs typeface="Arial MT"/>
              </a:rPr>
              <a:t> </a:t>
            </a:r>
            <a:r>
              <a:rPr lang="en-US" sz="2400" spc="-8" dirty="0">
                <a:solidFill>
                  <a:srgbClr val="333333"/>
                </a:solidFill>
                <a:latin typeface="Arial MT"/>
                <a:cs typeface="Arial MT"/>
              </a:rPr>
              <a:t>to </a:t>
            </a:r>
            <a:r>
              <a:rPr lang="en-US" sz="2400" dirty="0">
                <a:solidFill>
                  <a:srgbClr val="333333"/>
                </a:solidFill>
                <a:latin typeface="Arial MT"/>
                <a:cs typeface="Arial MT"/>
              </a:rPr>
              <a:t>the</a:t>
            </a:r>
            <a:r>
              <a:rPr lang="en-US" sz="2400" spc="-30" dirty="0">
                <a:solidFill>
                  <a:srgbClr val="333333"/>
                </a:solidFill>
                <a:latin typeface="Arial MT"/>
                <a:cs typeface="Arial MT"/>
              </a:rPr>
              <a:t> </a:t>
            </a:r>
            <a:r>
              <a:rPr lang="en-US" sz="2400" dirty="0">
                <a:solidFill>
                  <a:srgbClr val="333333"/>
                </a:solidFill>
                <a:latin typeface="Arial MT"/>
                <a:cs typeface="Arial MT"/>
              </a:rPr>
              <a:t>Contest</a:t>
            </a:r>
            <a:r>
              <a:rPr lang="en-US" sz="2400" spc="-53" dirty="0">
                <a:solidFill>
                  <a:srgbClr val="333333"/>
                </a:solidFill>
                <a:latin typeface="Arial MT"/>
                <a:cs typeface="Arial MT"/>
              </a:rPr>
              <a:t> </a:t>
            </a:r>
            <a:r>
              <a:rPr lang="en-US" sz="2400" dirty="0">
                <a:solidFill>
                  <a:srgbClr val="333333"/>
                </a:solidFill>
                <a:latin typeface="Arial MT"/>
                <a:cs typeface="Arial MT"/>
              </a:rPr>
              <a:t>without</a:t>
            </a:r>
            <a:r>
              <a:rPr lang="en-US" sz="2400" spc="-38" dirty="0">
                <a:solidFill>
                  <a:srgbClr val="333333"/>
                </a:solidFill>
                <a:latin typeface="Arial MT"/>
                <a:cs typeface="Arial MT"/>
              </a:rPr>
              <a:t> </a:t>
            </a:r>
            <a:r>
              <a:rPr lang="en-US" sz="2400" dirty="0">
                <a:solidFill>
                  <a:srgbClr val="333333"/>
                </a:solidFill>
                <a:latin typeface="Arial MT"/>
                <a:cs typeface="Arial MT"/>
              </a:rPr>
              <a:t>fail</a:t>
            </a:r>
            <a:endParaRPr lang="en-US" sz="2400" dirty="0">
              <a:latin typeface="Arial MT"/>
              <a:cs typeface="Arial MT"/>
            </a:endParaRPr>
          </a:p>
          <a:p>
            <a:pPr marL="361950">
              <a:spcBef>
                <a:spcPts val="2010"/>
              </a:spcBef>
              <a:buSzPct val="75000"/>
              <a:tabLst>
                <a:tab pos="360998" algn="l"/>
                <a:tab pos="361950" algn="l"/>
              </a:tabLst>
            </a:pPr>
            <a:r>
              <a:rPr lang="en-US" sz="2400" dirty="0">
                <a:solidFill>
                  <a:srgbClr val="333333"/>
                </a:solidFill>
                <a:latin typeface="Arial MT"/>
                <a:cs typeface="Arial MT"/>
              </a:rPr>
              <a:t>Confirm</a:t>
            </a:r>
            <a:r>
              <a:rPr lang="en-US" sz="2400" spc="-45" dirty="0">
                <a:solidFill>
                  <a:srgbClr val="333333"/>
                </a:solidFill>
                <a:latin typeface="Arial MT"/>
                <a:cs typeface="Arial MT"/>
              </a:rPr>
              <a:t> </a:t>
            </a:r>
            <a:r>
              <a:rPr lang="en-US" sz="2400" dirty="0">
                <a:solidFill>
                  <a:srgbClr val="333333"/>
                </a:solidFill>
                <a:latin typeface="Arial MT"/>
                <a:cs typeface="Arial MT"/>
              </a:rPr>
              <a:t>that</a:t>
            </a:r>
            <a:r>
              <a:rPr lang="en-US" sz="2400" spc="-38" dirty="0">
                <a:solidFill>
                  <a:srgbClr val="333333"/>
                </a:solidFill>
                <a:latin typeface="Arial MT"/>
                <a:cs typeface="Arial MT"/>
              </a:rPr>
              <a:t> </a:t>
            </a:r>
            <a:r>
              <a:rPr lang="en-US" sz="2400" spc="-8" dirty="0">
                <a:solidFill>
                  <a:srgbClr val="333333"/>
                </a:solidFill>
                <a:latin typeface="Arial MT"/>
                <a:cs typeface="Arial MT"/>
              </a:rPr>
              <a:t>you</a:t>
            </a:r>
            <a:r>
              <a:rPr lang="en-US" sz="2400" dirty="0">
                <a:solidFill>
                  <a:srgbClr val="333333"/>
                </a:solidFill>
                <a:latin typeface="Arial MT"/>
                <a:cs typeface="Arial MT"/>
              </a:rPr>
              <a:t> </a:t>
            </a:r>
            <a:r>
              <a:rPr lang="en-US" sz="2400" spc="-8" dirty="0">
                <a:solidFill>
                  <a:srgbClr val="333333"/>
                </a:solidFill>
                <a:latin typeface="Arial MT"/>
                <a:cs typeface="Arial MT"/>
              </a:rPr>
              <a:t>have filled out the </a:t>
            </a:r>
            <a:r>
              <a:rPr lang="en-US" sz="2400" b="1" spc="-8" dirty="0">
                <a:solidFill>
                  <a:srgbClr val="333333"/>
                </a:solidFill>
                <a:latin typeface="Arial MT"/>
                <a:cs typeface="Arial MT"/>
                <a:hlinkClick r:id="rId2"/>
              </a:rPr>
              <a:t>Consent Form</a:t>
            </a:r>
            <a:r>
              <a:rPr lang="en-US" sz="2400" b="1" spc="-8" dirty="0">
                <a:solidFill>
                  <a:srgbClr val="333333"/>
                </a:solidFill>
                <a:latin typeface="Arial MT"/>
                <a:cs typeface="Arial MT"/>
              </a:rPr>
              <a:t> </a:t>
            </a:r>
            <a:r>
              <a:rPr lang="en-US" sz="2400" spc="-8" dirty="0">
                <a:solidFill>
                  <a:srgbClr val="333333"/>
                </a:solidFill>
                <a:latin typeface="Arial MT"/>
                <a:cs typeface="Arial MT"/>
              </a:rPr>
              <a:t>and the following details </a:t>
            </a:r>
            <a:r>
              <a:rPr lang="en-US" sz="2400" dirty="0">
                <a:solidFill>
                  <a:srgbClr val="333333"/>
                </a:solidFill>
                <a:latin typeface="Arial MT"/>
                <a:cs typeface="Arial MT"/>
              </a:rPr>
              <a:t>with the</a:t>
            </a:r>
            <a:r>
              <a:rPr lang="en-US" sz="2400" spc="-60" dirty="0">
                <a:solidFill>
                  <a:srgbClr val="333333"/>
                </a:solidFill>
                <a:latin typeface="Arial MT"/>
                <a:cs typeface="Arial MT"/>
              </a:rPr>
              <a:t> </a:t>
            </a:r>
            <a:r>
              <a:rPr lang="en-US" sz="2400" dirty="0">
                <a:solidFill>
                  <a:srgbClr val="333333"/>
                </a:solidFill>
                <a:latin typeface="Arial MT"/>
                <a:cs typeface="Arial MT"/>
              </a:rPr>
              <a:t>Chief</a:t>
            </a:r>
            <a:r>
              <a:rPr lang="en-US" sz="2400" spc="-68" dirty="0">
                <a:solidFill>
                  <a:srgbClr val="333333"/>
                </a:solidFill>
                <a:latin typeface="Arial MT"/>
                <a:cs typeface="Arial MT"/>
              </a:rPr>
              <a:t> </a:t>
            </a:r>
            <a:r>
              <a:rPr lang="en-US" sz="2400" dirty="0">
                <a:solidFill>
                  <a:srgbClr val="333333"/>
                </a:solidFill>
                <a:latin typeface="Arial MT"/>
                <a:cs typeface="Arial MT"/>
              </a:rPr>
              <a:t>Judge:</a:t>
            </a:r>
            <a:endParaRPr lang="en-US" sz="2400" dirty="0">
              <a:latin typeface="Arial MT"/>
              <a:cs typeface="Arial MT"/>
            </a:endParaRPr>
          </a:p>
          <a:p>
            <a:pPr marL="704850">
              <a:spcBef>
                <a:spcPts val="1178"/>
              </a:spcBef>
            </a:pPr>
            <a:r>
              <a:rPr lang="en-US" sz="2400" dirty="0">
                <a:solidFill>
                  <a:srgbClr val="333333"/>
                </a:solidFill>
                <a:latin typeface="Segoe UI Symbol"/>
                <a:cs typeface="Segoe UI Symbol"/>
              </a:rPr>
              <a:t>✔</a:t>
            </a:r>
            <a:r>
              <a:rPr lang="en-US" sz="2400" spc="203" dirty="0">
                <a:solidFill>
                  <a:srgbClr val="333333"/>
                </a:solidFill>
                <a:latin typeface="Segoe UI Symbol"/>
                <a:cs typeface="Segoe UI Symbol"/>
              </a:rPr>
              <a:t> </a:t>
            </a:r>
            <a:r>
              <a:rPr lang="en-US" sz="2400" dirty="0">
                <a:solidFill>
                  <a:srgbClr val="333333"/>
                </a:solidFill>
                <a:latin typeface="Arial MT"/>
                <a:cs typeface="Arial MT"/>
              </a:rPr>
              <a:t>Name</a:t>
            </a:r>
            <a:endParaRPr lang="en-US" sz="2400" dirty="0">
              <a:latin typeface="Arial MT"/>
              <a:cs typeface="Arial MT"/>
            </a:endParaRPr>
          </a:p>
          <a:p>
            <a:pPr marL="704850">
              <a:spcBef>
                <a:spcPts val="1118"/>
              </a:spcBef>
            </a:pPr>
            <a:r>
              <a:rPr lang="en-US" sz="2400" dirty="0">
                <a:solidFill>
                  <a:srgbClr val="333333"/>
                </a:solidFill>
                <a:latin typeface="Segoe UI Symbol"/>
                <a:cs typeface="Segoe UI Symbol"/>
              </a:rPr>
              <a:t>✔</a:t>
            </a:r>
            <a:r>
              <a:rPr lang="en-US" sz="2400" spc="225" dirty="0">
                <a:solidFill>
                  <a:srgbClr val="333333"/>
                </a:solidFill>
                <a:latin typeface="Segoe UI Symbol"/>
                <a:cs typeface="Segoe UI Symbol"/>
              </a:rPr>
              <a:t> </a:t>
            </a:r>
            <a:r>
              <a:rPr lang="en-US" sz="2400" dirty="0">
                <a:solidFill>
                  <a:srgbClr val="333333"/>
                </a:solidFill>
                <a:latin typeface="Arial MT"/>
                <a:cs typeface="Arial MT"/>
              </a:rPr>
              <a:t>Email</a:t>
            </a:r>
            <a:r>
              <a:rPr lang="en-US" sz="2400" spc="-45" dirty="0">
                <a:solidFill>
                  <a:srgbClr val="333333"/>
                </a:solidFill>
                <a:latin typeface="Arial MT"/>
                <a:cs typeface="Arial MT"/>
              </a:rPr>
              <a:t> </a:t>
            </a:r>
            <a:r>
              <a:rPr lang="en-US" sz="2400" dirty="0">
                <a:solidFill>
                  <a:srgbClr val="333333"/>
                </a:solidFill>
                <a:latin typeface="Arial MT"/>
                <a:cs typeface="Arial MT"/>
              </a:rPr>
              <a:t>Id</a:t>
            </a:r>
            <a:endParaRPr lang="en-US" sz="2400" dirty="0">
              <a:latin typeface="Arial MT"/>
              <a:cs typeface="Arial MT"/>
            </a:endParaRPr>
          </a:p>
          <a:p>
            <a:pPr marL="704850">
              <a:spcBef>
                <a:spcPts val="1110"/>
              </a:spcBef>
            </a:pPr>
            <a:r>
              <a:rPr lang="en-US" sz="2400" dirty="0">
                <a:solidFill>
                  <a:srgbClr val="333333"/>
                </a:solidFill>
                <a:latin typeface="Segoe UI Symbol"/>
                <a:cs typeface="Segoe UI Symbol"/>
              </a:rPr>
              <a:t>✔</a:t>
            </a:r>
            <a:r>
              <a:rPr lang="en-US" sz="2400" spc="248" dirty="0">
                <a:solidFill>
                  <a:srgbClr val="333333"/>
                </a:solidFill>
                <a:latin typeface="Segoe UI Symbol"/>
                <a:cs typeface="Segoe UI Symbol"/>
              </a:rPr>
              <a:t> </a:t>
            </a:r>
            <a:r>
              <a:rPr lang="en-US" sz="2400" dirty="0">
                <a:solidFill>
                  <a:srgbClr val="333333"/>
                </a:solidFill>
                <a:latin typeface="Arial MT"/>
                <a:cs typeface="Arial MT"/>
              </a:rPr>
              <a:t>Contact</a:t>
            </a:r>
            <a:r>
              <a:rPr lang="en-US" sz="2400" spc="-75" dirty="0">
                <a:solidFill>
                  <a:srgbClr val="333333"/>
                </a:solidFill>
                <a:latin typeface="Arial MT"/>
                <a:cs typeface="Arial MT"/>
              </a:rPr>
              <a:t> </a:t>
            </a:r>
            <a:r>
              <a:rPr lang="en-US" sz="2400" dirty="0">
                <a:solidFill>
                  <a:srgbClr val="333333"/>
                </a:solidFill>
                <a:latin typeface="Arial MT"/>
                <a:cs typeface="Arial MT"/>
              </a:rPr>
              <a:t>number</a:t>
            </a:r>
            <a:endParaRPr lang="en-US" sz="2400" dirty="0">
              <a:latin typeface="Arial MT"/>
              <a:cs typeface="Arial MT"/>
            </a:endParaRPr>
          </a:p>
          <a:p>
            <a:pPr marL="704850">
              <a:spcBef>
                <a:spcPts val="1103"/>
              </a:spcBef>
            </a:pPr>
            <a:r>
              <a:rPr lang="en-US" sz="2400" dirty="0">
                <a:solidFill>
                  <a:srgbClr val="333333"/>
                </a:solidFill>
                <a:latin typeface="Segoe UI Symbol"/>
                <a:cs typeface="Segoe UI Symbol"/>
              </a:rPr>
              <a:t>✔</a:t>
            </a:r>
            <a:r>
              <a:rPr lang="en-US" sz="2400" spc="270" dirty="0">
                <a:solidFill>
                  <a:srgbClr val="333333"/>
                </a:solidFill>
                <a:latin typeface="Segoe UI Symbol"/>
                <a:cs typeface="Segoe UI Symbol"/>
              </a:rPr>
              <a:t> </a:t>
            </a:r>
            <a:r>
              <a:rPr lang="en-US" sz="2400" dirty="0">
                <a:solidFill>
                  <a:srgbClr val="333333"/>
                </a:solidFill>
                <a:latin typeface="Arial MT"/>
                <a:cs typeface="Arial MT"/>
              </a:rPr>
              <a:t>Highest</a:t>
            </a:r>
            <a:r>
              <a:rPr lang="en-US" sz="2400" spc="-60" dirty="0">
                <a:solidFill>
                  <a:srgbClr val="333333"/>
                </a:solidFill>
                <a:latin typeface="Arial MT"/>
                <a:cs typeface="Arial MT"/>
              </a:rPr>
              <a:t> </a:t>
            </a:r>
            <a:r>
              <a:rPr lang="en-US" sz="2400" dirty="0">
                <a:solidFill>
                  <a:srgbClr val="333333"/>
                </a:solidFill>
                <a:latin typeface="Arial MT"/>
                <a:cs typeface="Arial MT"/>
              </a:rPr>
              <a:t>education</a:t>
            </a:r>
            <a:r>
              <a:rPr lang="en-US" sz="2400" spc="-53" dirty="0">
                <a:solidFill>
                  <a:srgbClr val="333333"/>
                </a:solidFill>
                <a:latin typeface="Arial MT"/>
                <a:cs typeface="Arial MT"/>
              </a:rPr>
              <a:t> </a:t>
            </a:r>
            <a:r>
              <a:rPr lang="en-US" sz="2400" dirty="0">
                <a:solidFill>
                  <a:srgbClr val="333333"/>
                </a:solidFill>
                <a:latin typeface="Arial MT"/>
                <a:cs typeface="Arial MT"/>
              </a:rPr>
              <a:t>level</a:t>
            </a:r>
            <a:r>
              <a:rPr lang="en-US" sz="2400" spc="-8" dirty="0">
                <a:solidFill>
                  <a:srgbClr val="333333"/>
                </a:solidFill>
                <a:latin typeface="Arial MT"/>
                <a:cs typeface="Arial MT"/>
              </a:rPr>
              <a:t> </a:t>
            </a:r>
            <a:r>
              <a:rPr lang="en-US" sz="2400" dirty="0">
                <a:solidFill>
                  <a:srgbClr val="333333"/>
                </a:solidFill>
                <a:latin typeface="Arial MT"/>
                <a:cs typeface="Arial MT"/>
              </a:rPr>
              <a:t>completed</a:t>
            </a:r>
            <a:endParaRPr lang="en-US" sz="2400" dirty="0">
              <a:latin typeface="Arial MT"/>
              <a:cs typeface="Arial MT"/>
            </a:endParaRPr>
          </a:p>
          <a:p>
            <a:pPr marL="704850">
              <a:spcBef>
                <a:spcPts val="1118"/>
              </a:spcBef>
            </a:pPr>
            <a:r>
              <a:rPr lang="en-US" sz="2400" dirty="0">
                <a:solidFill>
                  <a:srgbClr val="333333"/>
                </a:solidFill>
                <a:latin typeface="Segoe UI Symbol"/>
                <a:cs typeface="Segoe UI Symbol"/>
              </a:rPr>
              <a:t>✔</a:t>
            </a:r>
            <a:r>
              <a:rPr lang="en-US" sz="2400" spc="255" dirty="0">
                <a:solidFill>
                  <a:srgbClr val="333333"/>
                </a:solidFill>
                <a:latin typeface="Segoe UI Symbol"/>
                <a:cs typeface="Segoe UI Symbol"/>
              </a:rPr>
              <a:t> </a:t>
            </a:r>
            <a:r>
              <a:rPr lang="en-US" sz="2400" dirty="0">
                <a:solidFill>
                  <a:srgbClr val="333333"/>
                </a:solidFill>
                <a:latin typeface="Arial MT"/>
                <a:cs typeface="Arial MT"/>
              </a:rPr>
              <a:t>District,</a:t>
            </a:r>
            <a:r>
              <a:rPr lang="en-US" sz="2400" spc="-68" dirty="0">
                <a:solidFill>
                  <a:srgbClr val="333333"/>
                </a:solidFill>
                <a:latin typeface="Arial MT"/>
                <a:cs typeface="Arial MT"/>
              </a:rPr>
              <a:t> </a:t>
            </a:r>
            <a:r>
              <a:rPr lang="en-US" sz="2400" dirty="0">
                <a:solidFill>
                  <a:srgbClr val="333333"/>
                </a:solidFill>
                <a:latin typeface="Arial MT"/>
                <a:cs typeface="Arial MT"/>
              </a:rPr>
              <a:t>Division</a:t>
            </a:r>
            <a:r>
              <a:rPr lang="en-US" sz="2400" spc="-15" dirty="0">
                <a:solidFill>
                  <a:srgbClr val="333333"/>
                </a:solidFill>
                <a:latin typeface="Arial MT"/>
                <a:cs typeface="Arial MT"/>
              </a:rPr>
              <a:t> </a:t>
            </a:r>
            <a:r>
              <a:rPr lang="en-US" sz="2400" dirty="0">
                <a:solidFill>
                  <a:srgbClr val="333333"/>
                </a:solidFill>
                <a:latin typeface="Arial MT"/>
                <a:cs typeface="Arial MT"/>
              </a:rPr>
              <a:t>and</a:t>
            </a:r>
            <a:r>
              <a:rPr lang="en-US" sz="2400" spc="-38" dirty="0">
                <a:solidFill>
                  <a:srgbClr val="333333"/>
                </a:solidFill>
                <a:latin typeface="Arial MT"/>
                <a:cs typeface="Arial MT"/>
              </a:rPr>
              <a:t> </a:t>
            </a:r>
            <a:r>
              <a:rPr lang="en-US" sz="2400" dirty="0">
                <a:solidFill>
                  <a:srgbClr val="333333"/>
                </a:solidFill>
                <a:latin typeface="Arial MT"/>
                <a:cs typeface="Arial MT"/>
              </a:rPr>
              <a:t>Area</a:t>
            </a:r>
            <a:endParaRPr lang="en-US" sz="2400" dirty="0">
              <a:latin typeface="Arial MT"/>
              <a:cs typeface="Arial MT"/>
            </a:endParaRPr>
          </a:p>
          <a:p>
            <a:pPr marL="704850">
              <a:spcBef>
                <a:spcPts val="1118"/>
              </a:spcBef>
            </a:pPr>
            <a:r>
              <a:rPr lang="en-US" sz="2400" dirty="0">
                <a:solidFill>
                  <a:srgbClr val="333333"/>
                </a:solidFill>
                <a:latin typeface="Segoe UI Symbol"/>
                <a:cs typeface="Segoe UI Symbol"/>
              </a:rPr>
              <a:t>✔</a:t>
            </a:r>
            <a:r>
              <a:rPr lang="en-US" sz="2400" spc="225" dirty="0">
                <a:solidFill>
                  <a:srgbClr val="333333"/>
                </a:solidFill>
                <a:latin typeface="Segoe UI Symbol"/>
                <a:cs typeface="Segoe UI Symbol"/>
              </a:rPr>
              <a:t> </a:t>
            </a:r>
            <a:r>
              <a:rPr lang="en-US" sz="2400" dirty="0">
                <a:solidFill>
                  <a:srgbClr val="333333"/>
                </a:solidFill>
                <a:latin typeface="Arial MT"/>
                <a:cs typeface="Arial MT"/>
              </a:rPr>
              <a:t>Club</a:t>
            </a:r>
            <a:r>
              <a:rPr lang="en-US" sz="2400" spc="-30" dirty="0">
                <a:solidFill>
                  <a:srgbClr val="333333"/>
                </a:solidFill>
                <a:latin typeface="Arial MT"/>
                <a:cs typeface="Arial MT"/>
              </a:rPr>
              <a:t> </a:t>
            </a:r>
            <a:r>
              <a:rPr lang="en-US" sz="2400" dirty="0">
                <a:solidFill>
                  <a:srgbClr val="333333"/>
                </a:solidFill>
                <a:latin typeface="Arial MT"/>
                <a:cs typeface="Arial MT"/>
              </a:rPr>
              <a:t>name</a:t>
            </a:r>
            <a:endParaRPr lang="en-US" sz="2400" dirty="0">
              <a:latin typeface="Arial MT"/>
              <a:cs typeface="Arial MT"/>
            </a:endParaRPr>
          </a:p>
          <a:p>
            <a:pPr marL="704850">
              <a:spcBef>
                <a:spcPts val="1095"/>
              </a:spcBef>
            </a:pPr>
            <a:r>
              <a:rPr lang="en-US" sz="2400" dirty="0">
                <a:solidFill>
                  <a:srgbClr val="333333"/>
                </a:solidFill>
                <a:latin typeface="Segoe UI Symbol"/>
                <a:cs typeface="Segoe UI Symbol"/>
              </a:rPr>
              <a:t>✔</a:t>
            </a:r>
            <a:r>
              <a:rPr lang="en-US" sz="2400" spc="240" dirty="0">
                <a:solidFill>
                  <a:srgbClr val="333333"/>
                </a:solidFill>
                <a:latin typeface="Segoe UI Symbol"/>
                <a:cs typeface="Segoe UI Symbol"/>
              </a:rPr>
              <a:t> </a:t>
            </a:r>
            <a:r>
              <a:rPr lang="en-US" sz="2400" dirty="0">
                <a:solidFill>
                  <a:srgbClr val="333333"/>
                </a:solidFill>
                <a:latin typeface="Arial MT"/>
                <a:cs typeface="Arial MT"/>
              </a:rPr>
              <a:t>Membership</a:t>
            </a:r>
            <a:r>
              <a:rPr lang="en-US" sz="2400" spc="-90" dirty="0">
                <a:solidFill>
                  <a:srgbClr val="333333"/>
                </a:solidFill>
                <a:latin typeface="Arial MT"/>
                <a:cs typeface="Arial MT"/>
              </a:rPr>
              <a:t> </a:t>
            </a:r>
            <a:r>
              <a:rPr lang="en-US" sz="2400" dirty="0">
                <a:solidFill>
                  <a:srgbClr val="333333"/>
                </a:solidFill>
                <a:latin typeface="Arial MT"/>
                <a:cs typeface="Arial MT"/>
              </a:rPr>
              <a:t>Number</a:t>
            </a:r>
            <a:endParaRPr lang="en-US" sz="2400" dirty="0">
              <a:latin typeface="Arial MT"/>
              <a:cs typeface="Arial MT"/>
            </a:endParaRPr>
          </a:p>
        </p:txBody>
      </p:sp>
      <p:pic>
        <p:nvPicPr>
          <p:cNvPr id="4" name="object 4">
            <a:extLst>
              <a:ext uri="{FF2B5EF4-FFF2-40B4-BE49-F238E27FC236}">
                <a16:creationId xmlns:a16="http://schemas.microsoft.com/office/drawing/2014/main" id="{D2EB2046-2623-1CC5-215A-F233313B377F}"/>
              </a:ext>
            </a:extLst>
          </p:cNvPr>
          <p:cNvPicPr/>
          <p:nvPr/>
        </p:nvPicPr>
        <p:blipFill>
          <a:blip r:embed="rId3" cstate="print"/>
          <a:stretch>
            <a:fillRect/>
          </a:stretch>
        </p:blipFill>
        <p:spPr>
          <a:xfrm>
            <a:off x="11835064" y="1866900"/>
            <a:ext cx="5936742" cy="7637526"/>
          </a:xfrm>
          <a:prstGeom prst="rect">
            <a:avLst/>
          </a:prstGeom>
        </p:spPr>
      </p:pic>
    </p:spTree>
    <p:extLst>
      <p:ext uri="{BB962C8B-B14F-4D97-AF65-F5344CB8AC3E}">
        <p14:creationId xmlns:p14="http://schemas.microsoft.com/office/powerpoint/2010/main" val="2471073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050823" y="3736557"/>
            <a:ext cx="16514507" cy="1546584"/>
          </a:xfrm>
        </p:spPr>
        <p:txBody>
          <a:bodyPr/>
          <a:lstStyle/>
          <a:p>
            <a:pPr algn="ctr"/>
            <a:r>
              <a:rPr lang="en-IN" sz="6600" b="1" spc="-8">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4" name="object 3">
            <a:extLst>
              <a:ext uri="{FF2B5EF4-FFF2-40B4-BE49-F238E27FC236}">
                <a16:creationId xmlns:a16="http://schemas.microsoft.com/office/drawing/2014/main" id="{BFF9D7D2-1763-6D36-76F2-02336F17F454}"/>
              </a:ext>
            </a:extLst>
          </p:cNvPr>
          <p:cNvSpPr txBox="1"/>
          <p:nvPr/>
        </p:nvSpPr>
        <p:spPr>
          <a:xfrm>
            <a:off x="4065023" y="4961900"/>
            <a:ext cx="10486104" cy="642484"/>
          </a:xfrm>
          <a:prstGeom prst="rect">
            <a:avLst/>
          </a:prstGeom>
        </p:spPr>
        <p:txBody>
          <a:bodyPr vert="horz" wrap="square" lIns="0" tIns="19050" rIns="0" bIns="0" rtlCol="0">
            <a:spAutoFit/>
          </a:bodyPr>
          <a:lstStyle/>
          <a:p>
            <a:pPr marL="19050">
              <a:spcBef>
                <a:spcPts val="150"/>
              </a:spcBef>
            </a:pPr>
            <a:r>
              <a:rPr sz="4050" spc="-8" dirty="0">
                <a:solidFill>
                  <a:srgbClr val="333333"/>
                </a:solidFill>
                <a:latin typeface="Arial MT"/>
                <a:cs typeface="Arial MT"/>
              </a:rPr>
              <a:t>Thank</a:t>
            </a:r>
            <a:r>
              <a:rPr sz="4050" spc="-60" dirty="0">
                <a:solidFill>
                  <a:srgbClr val="333333"/>
                </a:solidFill>
                <a:latin typeface="Arial MT"/>
                <a:cs typeface="Arial MT"/>
              </a:rPr>
              <a:t> </a:t>
            </a:r>
            <a:r>
              <a:rPr sz="4050" spc="-8" dirty="0">
                <a:solidFill>
                  <a:srgbClr val="333333"/>
                </a:solidFill>
                <a:latin typeface="Arial MT"/>
                <a:cs typeface="Arial MT"/>
              </a:rPr>
              <a:t>You</a:t>
            </a:r>
            <a:r>
              <a:rPr sz="4050" spc="-53" dirty="0">
                <a:solidFill>
                  <a:srgbClr val="333333"/>
                </a:solidFill>
                <a:latin typeface="Arial MT"/>
                <a:cs typeface="Arial MT"/>
              </a:rPr>
              <a:t> </a:t>
            </a:r>
            <a:r>
              <a:rPr lang="en-IN" sz="4050" spc="-53" dirty="0">
                <a:solidFill>
                  <a:srgbClr val="333333"/>
                </a:solidFill>
                <a:latin typeface="Arial MT"/>
                <a:cs typeface="Arial MT"/>
              </a:rPr>
              <a:t>Voting </a:t>
            </a:r>
            <a:r>
              <a:rPr lang="en-IN" sz="4050" dirty="0">
                <a:solidFill>
                  <a:srgbClr val="333333"/>
                </a:solidFill>
                <a:latin typeface="Arial MT"/>
                <a:cs typeface="Arial MT"/>
              </a:rPr>
              <a:t>Judges/ Tie Breaking Judge</a:t>
            </a:r>
            <a:endParaRPr sz="4050" dirty="0">
              <a:latin typeface="Arial MT"/>
              <a:cs typeface="Arial MT"/>
            </a:endParaRPr>
          </a:p>
        </p:txBody>
      </p:sp>
    </p:spTree>
    <p:extLst>
      <p:ext uri="{BB962C8B-B14F-4D97-AF65-F5344CB8AC3E}">
        <p14:creationId xmlns:p14="http://schemas.microsoft.com/office/powerpoint/2010/main" val="1269125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1257299" y="54768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lnSpcReduction="10000"/>
          </a:bodyPr>
          <a:lstStyle/>
          <a:p>
            <a:pPr marL="807720" marR="309563" indent="-788670">
              <a:spcBef>
                <a:spcPts val="150"/>
              </a:spcBef>
              <a:buSzPct val="75000"/>
              <a:buAutoNum type="arabicPeriod"/>
              <a:tabLst>
                <a:tab pos="806768" algn="l"/>
                <a:tab pos="807720" algn="l"/>
              </a:tabLst>
            </a:pPr>
            <a:r>
              <a:rPr lang="en-US" sz="2700" spc="-8" dirty="0">
                <a:solidFill>
                  <a:srgbClr val="333333"/>
                </a:solidFill>
                <a:latin typeface="Arial MT"/>
                <a:cs typeface="Arial MT"/>
              </a:rPr>
              <a:t>You</a:t>
            </a:r>
            <a:r>
              <a:rPr lang="en-US" sz="2700" dirty="0">
                <a:solidFill>
                  <a:srgbClr val="333333"/>
                </a:solidFill>
                <a:latin typeface="Arial MT"/>
                <a:cs typeface="Arial MT"/>
              </a:rPr>
              <a:t> </a:t>
            </a:r>
            <a:r>
              <a:rPr lang="en-US" sz="2700" spc="-8" dirty="0">
                <a:solidFill>
                  <a:srgbClr val="333333"/>
                </a:solidFill>
                <a:latin typeface="Arial MT"/>
                <a:cs typeface="Arial MT"/>
              </a:rPr>
              <a:t>are</a:t>
            </a:r>
            <a:r>
              <a:rPr lang="en-US" sz="2700" spc="8" dirty="0">
                <a:solidFill>
                  <a:srgbClr val="333333"/>
                </a:solidFill>
                <a:latin typeface="Arial MT"/>
                <a:cs typeface="Arial MT"/>
              </a:rPr>
              <a:t> </a:t>
            </a:r>
            <a:r>
              <a:rPr lang="en-US" sz="2700" spc="-8" dirty="0">
                <a:solidFill>
                  <a:srgbClr val="333333"/>
                </a:solidFill>
                <a:latin typeface="Arial MT"/>
                <a:cs typeface="Arial MT"/>
              </a:rPr>
              <a:t>currently</a:t>
            </a:r>
            <a:r>
              <a:rPr lang="en-US" sz="2700" dirty="0">
                <a:solidFill>
                  <a:srgbClr val="333333"/>
                </a:solidFill>
                <a:latin typeface="Arial MT"/>
                <a:cs typeface="Arial MT"/>
              </a:rPr>
              <a:t> </a:t>
            </a:r>
            <a:r>
              <a:rPr lang="en-US" sz="2700" spc="-8" dirty="0">
                <a:solidFill>
                  <a:srgbClr val="333333"/>
                </a:solidFill>
                <a:latin typeface="Arial MT"/>
                <a:cs typeface="Arial MT"/>
              </a:rPr>
              <a:t>a</a:t>
            </a:r>
            <a:r>
              <a:rPr lang="en-US" sz="2700" dirty="0">
                <a:solidFill>
                  <a:srgbClr val="333333"/>
                </a:solidFill>
                <a:latin typeface="Arial MT"/>
                <a:cs typeface="Arial MT"/>
              </a:rPr>
              <a:t> </a:t>
            </a:r>
            <a:r>
              <a:rPr lang="en-US" sz="2700" spc="-8" dirty="0">
                <a:solidFill>
                  <a:srgbClr val="333333"/>
                </a:solidFill>
                <a:latin typeface="Arial MT"/>
                <a:cs typeface="Arial MT"/>
              </a:rPr>
              <a:t>paid</a:t>
            </a:r>
            <a:r>
              <a:rPr lang="en-US" sz="2700" spc="15" dirty="0">
                <a:solidFill>
                  <a:srgbClr val="333333"/>
                </a:solidFill>
                <a:latin typeface="Arial MT"/>
                <a:cs typeface="Arial MT"/>
              </a:rPr>
              <a:t> </a:t>
            </a:r>
            <a:r>
              <a:rPr lang="en-US" sz="2700" spc="-8" dirty="0">
                <a:solidFill>
                  <a:srgbClr val="333333"/>
                </a:solidFill>
                <a:latin typeface="Arial MT"/>
                <a:cs typeface="Arial MT"/>
              </a:rPr>
              <a:t>member</a:t>
            </a:r>
            <a:r>
              <a:rPr lang="en-US" sz="2700" spc="8" dirty="0">
                <a:solidFill>
                  <a:srgbClr val="333333"/>
                </a:solidFill>
                <a:latin typeface="Arial MT"/>
                <a:cs typeface="Arial MT"/>
              </a:rPr>
              <a:t> </a:t>
            </a:r>
            <a:r>
              <a:rPr lang="en-US" sz="2700" dirty="0">
                <a:solidFill>
                  <a:srgbClr val="333333"/>
                </a:solidFill>
                <a:latin typeface="Arial MT"/>
                <a:cs typeface="Arial MT"/>
              </a:rPr>
              <a:t>of</a:t>
            </a:r>
            <a:r>
              <a:rPr lang="en-US" sz="2700" spc="8" dirty="0">
                <a:solidFill>
                  <a:srgbClr val="333333"/>
                </a:solidFill>
                <a:latin typeface="Arial MT"/>
                <a:cs typeface="Arial MT"/>
              </a:rPr>
              <a:t> </a:t>
            </a:r>
            <a:r>
              <a:rPr lang="en-US" sz="2700" spc="-8" dirty="0">
                <a:solidFill>
                  <a:srgbClr val="333333"/>
                </a:solidFill>
                <a:latin typeface="Arial MT"/>
                <a:cs typeface="Arial MT"/>
              </a:rPr>
              <a:t>a </a:t>
            </a:r>
            <a:r>
              <a:rPr lang="en-US" sz="2700" dirty="0">
                <a:solidFill>
                  <a:srgbClr val="333333"/>
                </a:solidFill>
                <a:latin typeface="Arial MT"/>
                <a:cs typeface="Arial MT"/>
              </a:rPr>
              <a:t> </a:t>
            </a:r>
            <a:r>
              <a:rPr lang="en-US" sz="2700" spc="-8" dirty="0">
                <a:solidFill>
                  <a:srgbClr val="333333"/>
                </a:solidFill>
                <a:latin typeface="Arial MT"/>
                <a:cs typeface="Arial MT"/>
              </a:rPr>
              <a:t>Club</a:t>
            </a:r>
            <a:r>
              <a:rPr lang="en-US" sz="2700" spc="15" dirty="0">
                <a:solidFill>
                  <a:srgbClr val="333333"/>
                </a:solidFill>
                <a:latin typeface="Arial MT"/>
                <a:cs typeface="Arial MT"/>
              </a:rPr>
              <a:t> </a:t>
            </a:r>
            <a:r>
              <a:rPr lang="en-US" sz="2700" dirty="0">
                <a:solidFill>
                  <a:srgbClr val="333333"/>
                </a:solidFill>
                <a:latin typeface="Arial MT"/>
                <a:cs typeface="Arial MT"/>
              </a:rPr>
              <a:t>i.e.,</a:t>
            </a:r>
            <a:r>
              <a:rPr lang="en-US" sz="2700" spc="-30" dirty="0">
                <a:solidFill>
                  <a:srgbClr val="333333"/>
                </a:solidFill>
                <a:latin typeface="Arial MT"/>
                <a:cs typeface="Arial MT"/>
              </a:rPr>
              <a:t> </a:t>
            </a:r>
            <a:r>
              <a:rPr lang="en-US" sz="2700" spc="-8" dirty="0">
                <a:solidFill>
                  <a:srgbClr val="333333"/>
                </a:solidFill>
                <a:latin typeface="Arial MT"/>
                <a:cs typeface="Arial MT"/>
              </a:rPr>
              <a:t>membership</a:t>
            </a:r>
            <a:r>
              <a:rPr lang="en-US" sz="2700" spc="8" dirty="0">
                <a:solidFill>
                  <a:srgbClr val="333333"/>
                </a:solidFill>
                <a:latin typeface="Arial MT"/>
                <a:cs typeface="Arial MT"/>
              </a:rPr>
              <a:t> </a:t>
            </a:r>
            <a:r>
              <a:rPr lang="en-US" sz="2700" spc="-8" dirty="0">
                <a:solidFill>
                  <a:srgbClr val="333333"/>
                </a:solidFill>
                <a:latin typeface="Arial MT"/>
                <a:cs typeface="Arial MT"/>
              </a:rPr>
              <a:t>should</a:t>
            </a:r>
            <a:r>
              <a:rPr lang="en-US" sz="2700" spc="23" dirty="0">
                <a:solidFill>
                  <a:srgbClr val="333333"/>
                </a:solidFill>
                <a:latin typeface="Arial MT"/>
                <a:cs typeface="Arial MT"/>
              </a:rPr>
              <a:t> </a:t>
            </a:r>
            <a:r>
              <a:rPr lang="en-US" sz="2700" spc="-8" dirty="0">
                <a:solidFill>
                  <a:srgbClr val="333333"/>
                </a:solidFill>
                <a:latin typeface="Arial MT"/>
                <a:cs typeface="Arial MT"/>
              </a:rPr>
              <a:t>be </a:t>
            </a:r>
            <a:r>
              <a:rPr lang="en-US" sz="2700" dirty="0">
                <a:solidFill>
                  <a:srgbClr val="333333"/>
                </a:solidFill>
                <a:latin typeface="Arial MT"/>
                <a:cs typeface="Arial MT"/>
              </a:rPr>
              <a:t>current </a:t>
            </a:r>
            <a:r>
              <a:rPr lang="en-US" sz="2700" spc="-982" dirty="0">
                <a:solidFill>
                  <a:srgbClr val="333333"/>
                </a:solidFill>
                <a:latin typeface="Arial MT"/>
                <a:cs typeface="Arial MT"/>
              </a:rPr>
              <a:t> </a:t>
            </a:r>
            <a:r>
              <a:rPr lang="en-US" sz="2700" spc="-8" dirty="0">
                <a:solidFill>
                  <a:srgbClr val="333333"/>
                </a:solidFill>
                <a:latin typeface="Arial MT"/>
                <a:cs typeface="Arial MT"/>
              </a:rPr>
              <a:t>with </a:t>
            </a:r>
            <a:r>
              <a:rPr lang="en-US" sz="2700" dirty="0">
                <a:solidFill>
                  <a:srgbClr val="333333"/>
                </a:solidFill>
                <a:latin typeface="Arial MT"/>
                <a:cs typeface="Arial MT"/>
              </a:rPr>
              <a:t>World</a:t>
            </a:r>
            <a:r>
              <a:rPr lang="en-US" sz="2700" spc="15" dirty="0">
                <a:solidFill>
                  <a:srgbClr val="333333"/>
                </a:solidFill>
                <a:latin typeface="Arial MT"/>
                <a:cs typeface="Arial MT"/>
              </a:rPr>
              <a:t> </a:t>
            </a:r>
            <a:r>
              <a:rPr lang="en-US" sz="2700" spc="-8" dirty="0">
                <a:solidFill>
                  <a:srgbClr val="333333"/>
                </a:solidFill>
                <a:latin typeface="Arial MT"/>
                <a:cs typeface="Arial MT"/>
              </a:rPr>
              <a:t>Headquarters</a:t>
            </a:r>
            <a:endParaRPr lang="en-US" sz="2700" dirty="0">
              <a:latin typeface="Arial MT"/>
              <a:cs typeface="Arial MT"/>
            </a:endParaRPr>
          </a:p>
          <a:p>
            <a:pPr marL="807720" marR="7620" indent="-788670">
              <a:spcBef>
                <a:spcPts val="1635"/>
              </a:spcBef>
              <a:buSzPct val="75000"/>
              <a:buFontTx/>
              <a:buAutoNum type="arabicPeriod"/>
              <a:tabLst>
                <a:tab pos="806768" algn="l"/>
                <a:tab pos="807720" algn="l"/>
              </a:tabLst>
            </a:pPr>
            <a:r>
              <a:rPr lang="en-US" sz="2700" spc="-8" dirty="0">
                <a:solidFill>
                  <a:srgbClr val="333333"/>
                </a:solidFill>
                <a:latin typeface="Arial MT"/>
                <a:cs typeface="Arial MT"/>
              </a:rPr>
              <a:t>You have taken Judges Training workshop</a:t>
            </a:r>
            <a:endParaRPr lang="en-US" sz="2700" dirty="0">
              <a:latin typeface="Arial MT"/>
              <a:cs typeface="Arial MT"/>
            </a:endParaRPr>
          </a:p>
          <a:p>
            <a:pPr marL="807720" marR="7620" indent="-788670">
              <a:spcBef>
                <a:spcPts val="1635"/>
              </a:spcBef>
              <a:buSzPct val="75000"/>
              <a:buAutoNum type="arabicPeriod"/>
              <a:tabLst>
                <a:tab pos="806768" algn="l"/>
                <a:tab pos="807720" algn="l"/>
              </a:tabLst>
            </a:pPr>
            <a:r>
              <a:rPr lang="en-US" sz="2700" spc="-8" dirty="0">
                <a:solidFill>
                  <a:srgbClr val="333333"/>
                </a:solidFill>
                <a:latin typeface="Arial MT"/>
                <a:cs typeface="Arial MT"/>
              </a:rPr>
              <a:t>Contest</a:t>
            </a:r>
            <a:r>
              <a:rPr lang="en-US" sz="2700" spc="8" dirty="0">
                <a:solidFill>
                  <a:srgbClr val="333333"/>
                </a:solidFill>
                <a:latin typeface="Arial MT"/>
                <a:cs typeface="Arial MT"/>
              </a:rPr>
              <a:t> </a:t>
            </a:r>
            <a:r>
              <a:rPr lang="en-US" sz="2700" spc="-8" dirty="0">
                <a:solidFill>
                  <a:srgbClr val="333333"/>
                </a:solidFill>
                <a:latin typeface="Arial MT"/>
                <a:cs typeface="Arial MT"/>
              </a:rPr>
              <a:t>officials</a:t>
            </a:r>
            <a:r>
              <a:rPr lang="en-US" sz="2700" spc="15" dirty="0">
                <a:solidFill>
                  <a:srgbClr val="333333"/>
                </a:solidFill>
                <a:latin typeface="Arial MT"/>
                <a:cs typeface="Arial MT"/>
              </a:rPr>
              <a:t> </a:t>
            </a:r>
            <a:r>
              <a:rPr lang="en-US" sz="2700" dirty="0">
                <a:solidFill>
                  <a:srgbClr val="333333"/>
                </a:solidFill>
                <a:latin typeface="Arial MT"/>
                <a:cs typeface="Arial MT"/>
              </a:rPr>
              <a:t>must</a:t>
            </a:r>
            <a:r>
              <a:rPr lang="en-US" sz="2700" spc="-23" dirty="0">
                <a:solidFill>
                  <a:srgbClr val="333333"/>
                </a:solidFill>
                <a:latin typeface="Arial MT"/>
                <a:cs typeface="Arial MT"/>
              </a:rPr>
              <a:t> </a:t>
            </a:r>
            <a:r>
              <a:rPr lang="en-US" sz="2700" dirty="0">
                <a:solidFill>
                  <a:srgbClr val="333333"/>
                </a:solidFill>
                <a:latin typeface="Arial MT"/>
                <a:cs typeface="Arial MT"/>
              </a:rPr>
              <a:t>not </a:t>
            </a:r>
            <a:r>
              <a:rPr lang="en-US" sz="2700" spc="-8" dirty="0">
                <a:solidFill>
                  <a:srgbClr val="333333"/>
                </a:solidFill>
                <a:latin typeface="Arial MT"/>
                <a:cs typeface="Arial MT"/>
              </a:rPr>
              <a:t>serve</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spc="8" dirty="0">
                <a:solidFill>
                  <a:srgbClr val="333333"/>
                </a:solidFill>
                <a:latin typeface="Arial MT"/>
                <a:cs typeface="Arial MT"/>
              </a:rPr>
              <a:t> </a:t>
            </a:r>
            <a:r>
              <a:rPr lang="en-US" sz="2700" spc="-8" dirty="0">
                <a:solidFill>
                  <a:srgbClr val="333333"/>
                </a:solidFill>
                <a:latin typeface="Arial MT"/>
                <a:cs typeface="Arial MT"/>
              </a:rPr>
              <a:t>more </a:t>
            </a:r>
            <a:r>
              <a:rPr lang="en-US" sz="2700" dirty="0">
                <a:solidFill>
                  <a:srgbClr val="333333"/>
                </a:solidFill>
                <a:latin typeface="Arial MT"/>
                <a:cs typeface="Arial MT"/>
              </a:rPr>
              <a:t> </a:t>
            </a:r>
            <a:r>
              <a:rPr lang="en-US" sz="2700" spc="-8" dirty="0">
                <a:solidFill>
                  <a:srgbClr val="333333"/>
                </a:solidFill>
                <a:latin typeface="Arial MT"/>
                <a:cs typeface="Arial MT"/>
              </a:rPr>
              <a:t>than one (1)</a:t>
            </a:r>
            <a:r>
              <a:rPr lang="en-US" sz="2700" spc="8" dirty="0">
                <a:solidFill>
                  <a:srgbClr val="333333"/>
                </a:solidFill>
                <a:latin typeface="Arial MT"/>
                <a:cs typeface="Arial MT"/>
              </a:rPr>
              <a:t> </a:t>
            </a:r>
            <a:r>
              <a:rPr lang="en-US" sz="2700" spc="-8" dirty="0">
                <a:solidFill>
                  <a:srgbClr val="333333"/>
                </a:solidFill>
                <a:latin typeface="Arial MT"/>
                <a:cs typeface="Arial MT"/>
              </a:rPr>
              <a:t>role</a:t>
            </a:r>
            <a:r>
              <a:rPr lang="en-US" sz="2700" spc="8" dirty="0">
                <a:solidFill>
                  <a:srgbClr val="333333"/>
                </a:solidFill>
                <a:latin typeface="Arial MT"/>
                <a:cs typeface="Arial MT"/>
              </a:rPr>
              <a:t> </a:t>
            </a:r>
            <a:r>
              <a:rPr lang="en-US" sz="2700" dirty="0">
                <a:solidFill>
                  <a:srgbClr val="333333"/>
                </a:solidFill>
                <a:latin typeface="Arial MT"/>
                <a:cs typeface="Arial MT"/>
              </a:rPr>
              <a:t>for the</a:t>
            </a:r>
            <a:r>
              <a:rPr lang="en-US" sz="2700" spc="-15" dirty="0">
                <a:solidFill>
                  <a:srgbClr val="333333"/>
                </a:solidFill>
                <a:latin typeface="Arial MT"/>
                <a:cs typeface="Arial MT"/>
              </a:rPr>
              <a:t> </a:t>
            </a:r>
            <a:r>
              <a:rPr lang="en-US" sz="2700" spc="-8" dirty="0">
                <a:solidFill>
                  <a:srgbClr val="333333"/>
                </a:solidFill>
                <a:latin typeface="Arial MT"/>
                <a:cs typeface="Arial MT"/>
              </a:rPr>
              <a:t>same </a:t>
            </a:r>
            <a:r>
              <a:rPr lang="en-US" sz="2700" dirty="0">
                <a:solidFill>
                  <a:srgbClr val="333333"/>
                </a:solidFill>
                <a:latin typeface="Arial MT"/>
                <a:cs typeface="Arial MT"/>
              </a:rPr>
              <a:t>contest </a:t>
            </a:r>
            <a:r>
              <a:rPr lang="en-US" sz="2700" spc="-8" dirty="0">
                <a:solidFill>
                  <a:srgbClr val="333333"/>
                </a:solidFill>
                <a:latin typeface="Arial MT"/>
                <a:cs typeface="Arial MT"/>
              </a:rPr>
              <a:t>at </a:t>
            </a:r>
            <a:r>
              <a:rPr lang="en-US" sz="2700" dirty="0">
                <a:solidFill>
                  <a:srgbClr val="333333"/>
                </a:solidFill>
                <a:latin typeface="Arial MT"/>
                <a:cs typeface="Arial MT"/>
              </a:rPr>
              <a:t> </a:t>
            </a:r>
            <a:r>
              <a:rPr lang="en-US" sz="2700" spc="-8" dirty="0">
                <a:solidFill>
                  <a:srgbClr val="333333"/>
                </a:solidFill>
                <a:latin typeface="Arial MT"/>
                <a:cs typeface="Arial MT"/>
              </a:rPr>
              <a:t>the Area</a:t>
            </a:r>
            <a:r>
              <a:rPr lang="en-US" sz="2700" dirty="0">
                <a:solidFill>
                  <a:srgbClr val="333333"/>
                </a:solidFill>
                <a:latin typeface="Arial MT"/>
                <a:cs typeface="Arial MT"/>
              </a:rPr>
              <a:t> </a:t>
            </a:r>
            <a:r>
              <a:rPr lang="en-US" sz="2700" spc="-8" dirty="0">
                <a:solidFill>
                  <a:srgbClr val="333333"/>
                </a:solidFill>
                <a:latin typeface="Arial MT"/>
                <a:cs typeface="Arial MT"/>
              </a:rPr>
              <a:t>(when</a:t>
            </a:r>
            <a:r>
              <a:rPr lang="en-US" sz="2700" spc="30" dirty="0">
                <a:solidFill>
                  <a:srgbClr val="333333"/>
                </a:solidFill>
                <a:latin typeface="Arial MT"/>
                <a:cs typeface="Arial MT"/>
              </a:rPr>
              <a:t> </a:t>
            </a:r>
            <a:r>
              <a:rPr lang="en-US" sz="2700" spc="-8" dirty="0">
                <a:solidFill>
                  <a:srgbClr val="333333"/>
                </a:solidFill>
                <a:latin typeface="Arial MT"/>
                <a:cs typeface="Arial MT"/>
              </a:rPr>
              <a:t>practical),</a:t>
            </a:r>
            <a:r>
              <a:rPr lang="en-US" sz="2700" spc="8" dirty="0">
                <a:solidFill>
                  <a:srgbClr val="333333"/>
                </a:solidFill>
                <a:latin typeface="Arial MT"/>
                <a:cs typeface="Arial MT"/>
              </a:rPr>
              <a:t> </a:t>
            </a:r>
            <a:r>
              <a:rPr lang="en-US" sz="2700" spc="-8" dirty="0">
                <a:solidFill>
                  <a:srgbClr val="333333"/>
                </a:solidFill>
                <a:latin typeface="Arial MT"/>
                <a:cs typeface="Arial MT"/>
              </a:rPr>
              <a:t>Division, </a:t>
            </a:r>
            <a:r>
              <a:rPr lang="en-US" sz="2700" dirty="0">
                <a:solidFill>
                  <a:srgbClr val="333333"/>
                </a:solidFill>
                <a:latin typeface="Arial MT"/>
                <a:cs typeface="Arial MT"/>
              </a:rPr>
              <a:t> </a:t>
            </a:r>
            <a:r>
              <a:rPr lang="en-US" sz="2700" spc="-8" dirty="0">
                <a:solidFill>
                  <a:srgbClr val="333333"/>
                </a:solidFill>
                <a:latin typeface="Arial MT"/>
                <a:cs typeface="Arial MT"/>
              </a:rPr>
              <a:t>District,</a:t>
            </a:r>
            <a:r>
              <a:rPr lang="en-US" sz="2700" spc="15" dirty="0">
                <a:solidFill>
                  <a:srgbClr val="333333"/>
                </a:solidFill>
                <a:latin typeface="Arial MT"/>
                <a:cs typeface="Arial MT"/>
              </a:rPr>
              <a:t> </a:t>
            </a:r>
            <a:r>
              <a:rPr lang="en-US" sz="2700" spc="-8" dirty="0">
                <a:solidFill>
                  <a:srgbClr val="333333"/>
                </a:solidFill>
                <a:latin typeface="Arial MT"/>
                <a:cs typeface="Arial MT"/>
              </a:rPr>
              <a:t>region</a:t>
            </a:r>
            <a:r>
              <a:rPr lang="en-US" sz="2700" spc="30" dirty="0">
                <a:solidFill>
                  <a:srgbClr val="333333"/>
                </a:solidFill>
                <a:latin typeface="Arial MT"/>
                <a:cs typeface="Arial MT"/>
              </a:rPr>
              <a:t> </a:t>
            </a:r>
            <a:r>
              <a:rPr lang="en-US" sz="2700" spc="-8" dirty="0">
                <a:solidFill>
                  <a:srgbClr val="333333"/>
                </a:solidFill>
                <a:latin typeface="Arial MT"/>
                <a:cs typeface="Arial MT"/>
              </a:rPr>
              <a:t>quarterfinal,</a:t>
            </a:r>
            <a:r>
              <a:rPr lang="en-US" sz="2700" spc="45" dirty="0">
                <a:solidFill>
                  <a:srgbClr val="333333"/>
                </a:solidFill>
                <a:latin typeface="Arial MT"/>
                <a:cs typeface="Arial MT"/>
              </a:rPr>
              <a:t> </a:t>
            </a:r>
            <a:r>
              <a:rPr lang="en-US" sz="2700" spc="-8" dirty="0">
                <a:solidFill>
                  <a:srgbClr val="333333"/>
                </a:solidFill>
                <a:latin typeface="Arial MT"/>
                <a:cs typeface="Arial MT"/>
              </a:rPr>
              <a:t>semifinal,</a:t>
            </a:r>
            <a:r>
              <a:rPr lang="en-US" sz="2700" spc="38" dirty="0">
                <a:solidFill>
                  <a:srgbClr val="333333"/>
                </a:solidFill>
                <a:latin typeface="Arial MT"/>
                <a:cs typeface="Arial MT"/>
              </a:rPr>
              <a:t> </a:t>
            </a:r>
            <a:r>
              <a:rPr lang="en-US" sz="2700" spc="-8" dirty="0">
                <a:solidFill>
                  <a:srgbClr val="333333"/>
                </a:solidFill>
                <a:latin typeface="Arial MT"/>
                <a:cs typeface="Arial MT"/>
              </a:rPr>
              <a:t>and </a:t>
            </a:r>
            <a:r>
              <a:rPr lang="en-US" sz="2700" spc="-975" dirty="0">
                <a:solidFill>
                  <a:srgbClr val="333333"/>
                </a:solidFill>
                <a:latin typeface="Arial MT"/>
                <a:cs typeface="Arial MT"/>
              </a:rPr>
              <a:t> </a:t>
            </a:r>
            <a:r>
              <a:rPr lang="en-US" sz="2700" spc="-8" dirty="0">
                <a:solidFill>
                  <a:srgbClr val="333333"/>
                </a:solidFill>
                <a:latin typeface="Arial MT"/>
                <a:cs typeface="Arial MT"/>
              </a:rPr>
              <a:t>final</a:t>
            </a:r>
            <a:r>
              <a:rPr lang="en-US" sz="2700" dirty="0">
                <a:solidFill>
                  <a:srgbClr val="333333"/>
                </a:solidFill>
                <a:latin typeface="Arial MT"/>
                <a:cs typeface="Arial MT"/>
              </a:rPr>
              <a:t> </a:t>
            </a:r>
            <a:r>
              <a:rPr lang="en-US" sz="2700" spc="-8" dirty="0">
                <a:solidFill>
                  <a:srgbClr val="333333"/>
                </a:solidFill>
                <a:latin typeface="Arial MT"/>
                <a:cs typeface="Arial MT"/>
              </a:rPr>
              <a:t>levels</a:t>
            </a:r>
          </a:p>
          <a:p>
            <a:pPr marL="807720" marR="7620" indent="-788670">
              <a:spcBef>
                <a:spcPts val="1635"/>
              </a:spcBef>
              <a:buSzPct val="75000"/>
              <a:buFontTx/>
              <a:buAutoNum type="arabicPeriod"/>
              <a:tabLst>
                <a:tab pos="806768" algn="l"/>
                <a:tab pos="807720" algn="l"/>
              </a:tabLst>
            </a:pP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reach the contest venue 30 minutes early</a:t>
            </a:r>
            <a:endParaRPr lang="en-US" sz="2700" dirty="0">
              <a:latin typeface="Arial MT"/>
              <a:cs typeface="Arial MT"/>
            </a:endParaRPr>
          </a:p>
          <a:p>
            <a:pPr marL="807720" indent="-788670">
              <a:spcBef>
                <a:spcPts val="1665"/>
              </a:spcBef>
              <a:buSzPct val="75000"/>
              <a:buAutoNum type="arabicPeriod"/>
              <a:tabLst>
                <a:tab pos="806768" algn="l"/>
                <a:tab pos="807720" algn="l"/>
              </a:tabLst>
            </a:pPr>
            <a:r>
              <a:rPr lang="en-US" sz="2700" spc="-8" dirty="0">
                <a:solidFill>
                  <a:srgbClr val="333333"/>
                </a:solidFill>
                <a:latin typeface="Arial MT"/>
                <a:cs typeface="Arial MT"/>
              </a:rPr>
              <a:t>Your</a:t>
            </a:r>
            <a:r>
              <a:rPr lang="en-US" sz="2700" dirty="0">
                <a:solidFill>
                  <a:srgbClr val="333333"/>
                </a:solidFill>
                <a:latin typeface="Arial MT"/>
                <a:cs typeface="Arial MT"/>
              </a:rPr>
              <a:t> </a:t>
            </a:r>
            <a:r>
              <a:rPr lang="en-US" sz="2700" spc="-8" dirty="0">
                <a:solidFill>
                  <a:srgbClr val="333333"/>
                </a:solidFill>
                <a:latin typeface="Arial MT"/>
                <a:cs typeface="Arial MT"/>
              </a:rPr>
              <a:t>identity</a:t>
            </a:r>
            <a:r>
              <a:rPr lang="en-US" sz="2700" spc="15" dirty="0">
                <a:solidFill>
                  <a:srgbClr val="333333"/>
                </a:solidFill>
                <a:latin typeface="Arial MT"/>
                <a:cs typeface="Arial MT"/>
              </a:rPr>
              <a:t> </a:t>
            </a:r>
            <a:r>
              <a:rPr lang="en-US" sz="2700" dirty="0">
                <a:solidFill>
                  <a:srgbClr val="333333"/>
                </a:solidFill>
                <a:latin typeface="Arial MT"/>
                <a:cs typeface="Arial MT"/>
              </a:rPr>
              <a:t>must</a:t>
            </a:r>
            <a:r>
              <a:rPr lang="en-US" sz="2700" spc="-23" dirty="0">
                <a:solidFill>
                  <a:srgbClr val="333333"/>
                </a:solidFill>
                <a:latin typeface="Arial MT"/>
                <a:cs typeface="Arial MT"/>
              </a:rPr>
              <a:t> </a:t>
            </a:r>
            <a:r>
              <a:rPr lang="en-US" sz="2700" spc="-8" dirty="0">
                <a:solidFill>
                  <a:srgbClr val="333333"/>
                </a:solidFill>
                <a:latin typeface="Arial MT"/>
                <a:cs typeface="Arial MT"/>
              </a:rPr>
              <a:t>remain</a:t>
            </a:r>
            <a:r>
              <a:rPr lang="en-US" sz="2700" spc="15" dirty="0">
                <a:solidFill>
                  <a:srgbClr val="333333"/>
                </a:solidFill>
                <a:latin typeface="Arial MT"/>
                <a:cs typeface="Arial MT"/>
              </a:rPr>
              <a:t> </a:t>
            </a:r>
            <a:r>
              <a:rPr lang="en-US" sz="2700" spc="-8" dirty="0">
                <a:solidFill>
                  <a:srgbClr val="333333"/>
                </a:solidFill>
                <a:latin typeface="Arial MT"/>
                <a:cs typeface="Arial MT"/>
              </a:rPr>
              <a:t>anonymous</a:t>
            </a:r>
            <a:endParaRPr lang="en-US" sz="2700" dirty="0">
              <a:latin typeface="Arial MT"/>
              <a:cs typeface="Arial MT"/>
            </a:endParaRPr>
          </a:p>
          <a:p>
            <a:pPr marL="807720" indent="-788670">
              <a:spcBef>
                <a:spcPts val="1658"/>
              </a:spcBef>
              <a:buSzPct val="75000"/>
              <a:buAutoNum type="arabicPeriod"/>
              <a:tabLst>
                <a:tab pos="806768" algn="l"/>
                <a:tab pos="807720" algn="l"/>
              </a:tabLst>
            </a:pPr>
            <a:r>
              <a:rPr lang="en-US" sz="2700" spc="-8" dirty="0">
                <a:solidFill>
                  <a:srgbClr val="333333"/>
                </a:solidFill>
                <a:latin typeface="Arial MT"/>
                <a:cs typeface="Arial MT"/>
              </a:rPr>
              <a:t>Tie Breaking</a:t>
            </a:r>
            <a:r>
              <a:rPr lang="en-US" sz="2700" spc="23" dirty="0">
                <a:solidFill>
                  <a:srgbClr val="333333"/>
                </a:solidFill>
                <a:latin typeface="Arial MT"/>
                <a:cs typeface="Arial MT"/>
              </a:rPr>
              <a:t> </a:t>
            </a:r>
            <a:r>
              <a:rPr lang="en-US" sz="2700" dirty="0">
                <a:solidFill>
                  <a:srgbClr val="333333"/>
                </a:solidFill>
                <a:latin typeface="Arial MT"/>
                <a:cs typeface="Arial MT"/>
              </a:rPr>
              <a:t>judge is </a:t>
            </a:r>
            <a:r>
              <a:rPr lang="en-US" sz="2700" spc="-8" dirty="0">
                <a:solidFill>
                  <a:srgbClr val="333333"/>
                </a:solidFill>
                <a:latin typeface="Arial MT"/>
                <a:cs typeface="Arial MT"/>
              </a:rPr>
              <a:t>known</a:t>
            </a:r>
            <a:r>
              <a:rPr lang="en-US" sz="2700" spc="8" dirty="0">
                <a:solidFill>
                  <a:srgbClr val="333333"/>
                </a:solidFill>
                <a:latin typeface="Arial MT"/>
                <a:cs typeface="Arial MT"/>
              </a:rPr>
              <a:t> </a:t>
            </a:r>
            <a:r>
              <a:rPr lang="en-US" sz="2700" spc="-8" dirty="0">
                <a:solidFill>
                  <a:srgbClr val="333333"/>
                </a:solidFill>
                <a:latin typeface="Arial MT"/>
                <a:cs typeface="Arial MT"/>
              </a:rPr>
              <a:t>only</a:t>
            </a:r>
            <a:r>
              <a:rPr lang="en-US" sz="2700" dirty="0">
                <a:solidFill>
                  <a:srgbClr val="333333"/>
                </a:solidFill>
                <a:latin typeface="Arial MT"/>
                <a:cs typeface="Arial MT"/>
              </a:rPr>
              <a:t> to</a:t>
            </a:r>
            <a:r>
              <a:rPr lang="en-US" sz="2700" spc="-23" dirty="0">
                <a:solidFill>
                  <a:srgbClr val="333333"/>
                </a:solidFill>
                <a:latin typeface="Arial MT"/>
                <a:cs typeface="Arial MT"/>
              </a:rPr>
              <a:t> </a:t>
            </a:r>
            <a:r>
              <a:rPr lang="en-US" sz="2700" dirty="0">
                <a:solidFill>
                  <a:srgbClr val="333333"/>
                </a:solidFill>
                <a:latin typeface="Arial MT"/>
                <a:cs typeface="Arial MT"/>
              </a:rPr>
              <a:t>the </a:t>
            </a:r>
            <a:r>
              <a:rPr lang="en-US" sz="2700" spc="-8" dirty="0">
                <a:solidFill>
                  <a:srgbClr val="333333"/>
                </a:solidFill>
                <a:latin typeface="Arial MT"/>
                <a:cs typeface="Arial MT"/>
              </a:rPr>
              <a:t>Chief</a:t>
            </a:r>
            <a:r>
              <a:rPr lang="en-US" sz="2700" spc="-30" dirty="0">
                <a:solidFill>
                  <a:srgbClr val="333333"/>
                </a:solidFill>
                <a:latin typeface="Arial MT"/>
                <a:cs typeface="Arial MT"/>
              </a:rPr>
              <a:t> </a:t>
            </a:r>
            <a:r>
              <a:rPr lang="en-US" sz="2700" spc="-8" dirty="0">
                <a:solidFill>
                  <a:srgbClr val="333333"/>
                </a:solidFill>
                <a:latin typeface="Arial MT"/>
                <a:cs typeface="Arial MT"/>
              </a:rPr>
              <a:t>Judge</a:t>
            </a:r>
            <a:endParaRPr lang="en-US" sz="2700" dirty="0">
              <a:latin typeface="Arial MT"/>
              <a:cs typeface="Arial MT"/>
            </a:endParaRPr>
          </a:p>
        </p:txBody>
      </p:sp>
      <p:pic>
        <p:nvPicPr>
          <p:cNvPr id="2" name="object 4">
            <a:extLst>
              <a:ext uri="{FF2B5EF4-FFF2-40B4-BE49-F238E27FC236}">
                <a16:creationId xmlns:a16="http://schemas.microsoft.com/office/drawing/2014/main" id="{DC6887A3-749E-A987-460E-B812F1E96E9D}"/>
              </a:ext>
            </a:extLst>
          </p:cNvPr>
          <p:cNvPicPr/>
          <p:nvPr/>
        </p:nvPicPr>
        <p:blipFill>
          <a:blip r:embed="rId2" cstate="print"/>
          <a:stretch>
            <a:fillRect/>
          </a:stretch>
        </p:blipFill>
        <p:spPr>
          <a:xfrm>
            <a:off x="11804584" y="1866900"/>
            <a:ext cx="5936742" cy="7637526"/>
          </a:xfrm>
          <a:prstGeom prst="rect">
            <a:avLst/>
          </a:prstGeom>
        </p:spPr>
      </p:pic>
    </p:spTree>
    <p:extLst>
      <p:ext uri="{BB962C8B-B14F-4D97-AF65-F5344CB8AC3E}">
        <p14:creationId xmlns:p14="http://schemas.microsoft.com/office/powerpoint/2010/main" val="3358998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0" y="411046"/>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375285" marR="670560" indent="-357188">
              <a:lnSpc>
                <a:spcPct val="100400"/>
              </a:lnSpc>
              <a:spcBef>
                <a:spcPts val="158"/>
              </a:spcBef>
              <a:buSzPct val="75555"/>
              <a:tabLst>
                <a:tab pos="386715" algn="l"/>
                <a:tab pos="387668" algn="l"/>
              </a:tabLst>
            </a:pPr>
            <a:r>
              <a:rPr lang="en-US" sz="2700" spc="8" dirty="0">
                <a:solidFill>
                  <a:srgbClr val="333333"/>
                </a:solidFill>
                <a:latin typeface="Arial MT"/>
                <a:cs typeface="Arial MT"/>
              </a:rPr>
              <a:t>Your</a:t>
            </a:r>
            <a:r>
              <a:rPr lang="en-US" sz="2700" dirty="0">
                <a:solidFill>
                  <a:srgbClr val="333333"/>
                </a:solidFill>
                <a:latin typeface="Arial MT"/>
                <a:cs typeface="Arial MT"/>
              </a:rPr>
              <a:t> </a:t>
            </a:r>
            <a:r>
              <a:rPr lang="en-US" sz="2700" spc="8" dirty="0">
                <a:solidFill>
                  <a:srgbClr val="333333"/>
                </a:solidFill>
                <a:latin typeface="Arial MT"/>
                <a:cs typeface="Arial MT"/>
              </a:rPr>
              <a:t>attentive</a:t>
            </a:r>
            <a:r>
              <a:rPr lang="en-US" sz="2700" spc="-38" dirty="0">
                <a:solidFill>
                  <a:srgbClr val="333333"/>
                </a:solidFill>
                <a:latin typeface="Arial MT"/>
                <a:cs typeface="Arial MT"/>
              </a:rPr>
              <a:t> </a:t>
            </a:r>
            <a:r>
              <a:rPr lang="en-US" sz="2700" spc="8" dirty="0">
                <a:solidFill>
                  <a:srgbClr val="333333"/>
                </a:solidFill>
                <a:latin typeface="Arial MT"/>
                <a:cs typeface="Arial MT"/>
              </a:rPr>
              <a:t>presence</a:t>
            </a:r>
            <a:r>
              <a:rPr lang="en-US" sz="2700"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fair</a:t>
            </a:r>
            <a:r>
              <a:rPr lang="en-US" sz="2700" spc="-30" dirty="0">
                <a:solidFill>
                  <a:srgbClr val="333333"/>
                </a:solidFill>
                <a:latin typeface="Arial MT"/>
                <a:cs typeface="Arial MT"/>
              </a:rPr>
              <a:t> </a:t>
            </a:r>
            <a:r>
              <a:rPr lang="en-US" sz="2700" spc="8" dirty="0">
                <a:solidFill>
                  <a:srgbClr val="333333"/>
                </a:solidFill>
                <a:latin typeface="Arial MT"/>
                <a:cs typeface="Arial MT"/>
              </a:rPr>
              <a:t>judging</a:t>
            </a:r>
            <a:r>
              <a:rPr lang="en-US" sz="2700" spc="15" dirty="0">
                <a:solidFill>
                  <a:srgbClr val="333333"/>
                </a:solidFill>
                <a:latin typeface="Arial MT"/>
                <a:cs typeface="Arial MT"/>
              </a:rPr>
              <a:t> </a:t>
            </a:r>
            <a:r>
              <a:rPr lang="en-US" sz="2700" spc="8" dirty="0">
                <a:solidFill>
                  <a:srgbClr val="333333"/>
                </a:solidFill>
                <a:latin typeface="Arial MT"/>
                <a:cs typeface="Arial MT"/>
              </a:rPr>
              <a:t>is</a:t>
            </a:r>
            <a:r>
              <a:rPr lang="en-US" sz="2700" spc="-8" dirty="0">
                <a:solidFill>
                  <a:srgbClr val="333333"/>
                </a:solidFill>
                <a:latin typeface="Arial MT"/>
                <a:cs typeface="Arial MT"/>
              </a:rPr>
              <a:t> </a:t>
            </a:r>
            <a:r>
              <a:rPr lang="en-US" sz="2700" spc="8" dirty="0">
                <a:solidFill>
                  <a:srgbClr val="333333"/>
                </a:solidFill>
                <a:latin typeface="Arial MT"/>
                <a:cs typeface="Arial MT"/>
              </a:rPr>
              <a:t>of </a:t>
            </a:r>
            <a:r>
              <a:rPr lang="en-US" sz="2700" spc="-915" dirty="0">
                <a:solidFill>
                  <a:srgbClr val="333333"/>
                </a:solidFill>
                <a:latin typeface="Arial MT"/>
                <a:cs typeface="Arial MT"/>
              </a:rPr>
              <a:t> </a:t>
            </a:r>
            <a:r>
              <a:rPr lang="en-US" sz="2700" spc="8" dirty="0">
                <a:solidFill>
                  <a:srgbClr val="333333"/>
                </a:solidFill>
                <a:latin typeface="Arial MT"/>
                <a:cs typeface="Arial MT"/>
              </a:rPr>
              <a:t>great</a:t>
            </a:r>
            <a:r>
              <a:rPr lang="en-US" sz="2700" spc="-23" dirty="0">
                <a:solidFill>
                  <a:srgbClr val="333333"/>
                </a:solidFill>
                <a:latin typeface="Arial MT"/>
                <a:cs typeface="Arial MT"/>
              </a:rPr>
              <a:t> </a:t>
            </a:r>
            <a:r>
              <a:rPr lang="en-US" sz="2700" spc="8" dirty="0">
                <a:solidFill>
                  <a:srgbClr val="333333"/>
                </a:solidFill>
                <a:latin typeface="Arial MT"/>
                <a:cs typeface="Arial MT"/>
              </a:rPr>
              <a:t>importance to</a:t>
            </a:r>
            <a:r>
              <a:rPr lang="en-US" sz="2700" spc="-23" dirty="0">
                <a:solidFill>
                  <a:srgbClr val="333333"/>
                </a:solidFill>
                <a:latin typeface="Arial MT"/>
                <a:cs typeface="Arial MT"/>
              </a:rPr>
              <a:t> </a:t>
            </a:r>
            <a:r>
              <a:rPr lang="en-US" sz="2700" spc="8" dirty="0">
                <a:solidFill>
                  <a:srgbClr val="333333"/>
                </a:solidFill>
                <a:latin typeface="Arial MT"/>
                <a:cs typeface="Arial MT"/>
              </a:rPr>
              <a:t>the contestants</a:t>
            </a:r>
            <a:endParaRPr lang="en-US" sz="2700" dirty="0">
              <a:solidFill>
                <a:srgbClr val="000000"/>
              </a:solidFill>
              <a:latin typeface="Arial MT"/>
              <a:cs typeface="Arial MT"/>
            </a:endParaRPr>
          </a:p>
          <a:p>
            <a:pPr marL="18098" marR="670560" indent="0">
              <a:lnSpc>
                <a:spcPct val="100400"/>
              </a:lnSpc>
              <a:spcBef>
                <a:spcPts val="158"/>
              </a:spcBef>
              <a:buSzPct val="75555"/>
              <a:buNone/>
              <a:tabLst>
                <a:tab pos="386715" algn="l"/>
                <a:tab pos="387668" algn="l"/>
              </a:tabLst>
            </a:pPr>
            <a:endParaRPr lang="en-US" sz="2700" spc="8" dirty="0">
              <a:solidFill>
                <a:srgbClr val="333333"/>
              </a:solidFill>
              <a:latin typeface="Arial MT"/>
              <a:cs typeface="Arial MT"/>
            </a:endParaRPr>
          </a:p>
          <a:p>
            <a:pPr marL="375285" marR="670560" indent="-357188">
              <a:lnSpc>
                <a:spcPct val="100400"/>
              </a:lnSpc>
              <a:spcBef>
                <a:spcPts val="158"/>
              </a:spcBef>
              <a:buSzPct val="75555"/>
              <a:tabLst>
                <a:tab pos="386715" algn="l"/>
                <a:tab pos="387668" algn="l"/>
              </a:tabLst>
            </a:pPr>
            <a:r>
              <a:rPr lang="en-US" sz="2700" spc="8" dirty="0">
                <a:solidFill>
                  <a:srgbClr val="333333"/>
                </a:solidFill>
                <a:latin typeface="Arial MT"/>
                <a:cs typeface="Arial MT"/>
              </a:rPr>
              <a:t>Write your </a:t>
            </a:r>
            <a:r>
              <a:rPr lang="en-US" sz="2700" spc="15" dirty="0">
                <a:solidFill>
                  <a:srgbClr val="333333"/>
                </a:solidFill>
                <a:latin typeface="Arial MT"/>
                <a:cs typeface="Arial MT"/>
              </a:rPr>
              <a:t>name </a:t>
            </a:r>
            <a:r>
              <a:rPr lang="en-US" sz="2700" spc="8" dirty="0">
                <a:solidFill>
                  <a:srgbClr val="333333"/>
                </a:solidFill>
                <a:latin typeface="Arial MT"/>
                <a:cs typeface="Arial MT"/>
              </a:rPr>
              <a:t>and signature</a:t>
            </a:r>
            <a:r>
              <a:rPr lang="en-US" sz="2700" spc="-23" dirty="0">
                <a:solidFill>
                  <a:srgbClr val="333333"/>
                </a:solidFill>
                <a:latin typeface="Arial MT"/>
                <a:cs typeface="Arial MT"/>
              </a:rPr>
              <a:t> </a:t>
            </a:r>
            <a:r>
              <a:rPr lang="en-US" sz="2700" spc="8" dirty="0">
                <a:solidFill>
                  <a:srgbClr val="333333"/>
                </a:solidFill>
                <a:latin typeface="Arial MT"/>
                <a:cs typeface="Arial MT"/>
              </a:rPr>
              <a:t>at</a:t>
            </a:r>
            <a:r>
              <a:rPr lang="en-US" sz="2700" spc="-8" dirty="0">
                <a:solidFill>
                  <a:srgbClr val="333333"/>
                </a:solidFill>
                <a:latin typeface="Arial MT"/>
                <a:cs typeface="Arial MT"/>
              </a:rPr>
              <a:t> </a:t>
            </a:r>
            <a:r>
              <a:rPr lang="en-US" sz="2700" spc="8" dirty="0">
                <a:solidFill>
                  <a:srgbClr val="333333"/>
                </a:solidFill>
                <a:latin typeface="Arial MT"/>
                <a:cs typeface="Arial MT"/>
              </a:rPr>
              <a:t>the bottom</a:t>
            </a:r>
            <a:r>
              <a:rPr lang="en-US" sz="2700" spc="-23" dirty="0">
                <a:solidFill>
                  <a:srgbClr val="333333"/>
                </a:solidFill>
                <a:latin typeface="Arial MT"/>
                <a:cs typeface="Arial MT"/>
              </a:rPr>
              <a:t> </a:t>
            </a:r>
            <a:r>
              <a:rPr lang="en-US" sz="2700" spc="8" dirty="0">
                <a:solidFill>
                  <a:srgbClr val="333333"/>
                </a:solidFill>
                <a:latin typeface="Arial MT"/>
                <a:cs typeface="Arial MT"/>
              </a:rPr>
              <a:t>of </a:t>
            </a:r>
            <a:r>
              <a:rPr lang="en-US" sz="2700" spc="15" dirty="0">
                <a:solidFill>
                  <a:srgbClr val="333333"/>
                </a:solidFill>
                <a:latin typeface="Arial MT"/>
                <a:cs typeface="Arial MT"/>
              </a:rPr>
              <a:t>each</a:t>
            </a:r>
            <a:r>
              <a:rPr lang="en-US" sz="2700" spc="-8" dirty="0">
                <a:solidFill>
                  <a:srgbClr val="333333"/>
                </a:solidFill>
                <a:latin typeface="Arial MT"/>
                <a:cs typeface="Arial MT"/>
              </a:rPr>
              <a:t> </a:t>
            </a:r>
            <a:r>
              <a:rPr lang="en-US" sz="2700" spc="8" dirty="0">
                <a:solidFill>
                  <a:srgbClr val="333333"/>
                </a:solidFill>
                <a:latin typeface="Arial MT"/>
                <a:cs typeface="Arial MT"/>
              </a:rPr>
              <a:t>ballot.</a:t>
            </a:r>
            <a:r>
              <a:rPr lang="en-US" sz="2700" spc="-15" dirty="0">
                <a:solidFill>
                  <a:srgbClr val="333333"/>
                </a:solidFill>
                <a:latin typeface="Arial MT"/>
                <a:cs typeface="Arial MT"/>
              </a:rPr>
              <a:t> </a:t>
            </a:r>
            <a:r>
              <a:rPr lang="en-US" sz="2700" spc="8" dirty="0">
                <a:solidFill>
                  <a:srgbClr val="333333"/>
                </a:solidFill>
                <a:latin typeface="Arial MT"/>
                <a:cs typeface="Arial MT"/>
              </a:rPr>
              <a:t>Unsigned</a:t>
            </a:r>
            <a:r>
              <a:rPr lang="en-US" sz="2700" spc="-8" dirty="0">
                <a:solidFill>
                  <a:srgbClr val="333333"/>
                </a:solidFill>
                <a:latin typeface="Arial MT"/>
                <a:cs typeface="Arial MT"/>
              </a:rPr>
              <a:t> </a:t>
            </a:r>
            <a:r>
              <a:rPr lang="en-US" sz="2700" spc="8" dirty="0">
                <a:solidFill>
                  <a:srgbClr val="333333"/>
                </a:solidFill>
                <a:latin typeface="Arial MT"/>
                <a:cs typeface="Arial MT"/>
              </a:rPr>
              <a:t>ballots</a:t>
            </a:r>
            <a:r>
              <a:rPr lang="en-US" sz="2700" spc="-15" dirty="0">
                <a:solidFill>
                  <a:srgbClr val="333333"/>
                </a:solidFill>
                <a:latin typeface="Arial MT"/>
                <a:cs typeface="Arial MT"/>
              </a:rPr>
              <a:t> </a:t>
            </a:r>
            <a:r>
              <a:rPr lang="en-US" sz="2700" dirty="0">
                <a:solidFill>
                  <a:srgbClr val="333333"/>
                </a:solidFill>
                <a:latin typeface="Arial MT"/>
                <a:cs typeface="Arial MT"/>
              </a:rPr>
              <a:t>will</a:t>
            </a:r>
            <a:r>
              <a:rPr lang="en-US" sz="2700" spc="-23" dirty="0">
                <a:solidFill>
                  <a:srgbClr val="333333"/>
                </a:solidFill>
                <a:latin typeface="Arial MT"/>
                <a:cs typeface="Arial MT"/>
              </a:rPr>
              <a:t> </a:t>
            </a:r>
            <a:r>
              <a:rPr lang="en-US" sz="2700" spc="8" dirty="0">
                <a:solidFill>
                  <a:srgbClr val="333333"/>
                </a:solidFill>
                <a:latin typeface="Arial MT"/>
                <a:cs typeface="Arial MT"/>
              </a:rPr>
              <a:t>not</a:t>
            </a:r>
            <a:r>
              <a:rPr lang="en-US" sz="2700" spc="-8" dirty="0">
                <a:solidFill>
                  <a:srgbClr val="333333"/>
                </a:solidFill>
                <a:latin typeface="Arial MT"/>
                <a:cs typeface="Arial MT"/>
              </a:rPr>
              <a:t> </a:t>
            </a:r>
            <a:r>
              <a:rPr lang="en-US" sz="2700" spc="15" dirty="0">
                <a:solidFill>
                  <a:srgbClr val="333333"/>
                </a:solidFill>
                <a:latin typeface="Arial MT"/>
                <a:cs typeface="Arial MT"/>
              </a:rPr>
              <a:t>be</a:t>
            </a:r>
            <a:r>
              <a:rPr lang="en-US" sz="2700" spc="-15" dirty="0">
                <a:solidFill>
                  <a:srgbClr val="333333"/>
                </a:solidFill>
                <a:latin typeface="Arial MT"/>
                <a:cs typeface="Arial MT"/>
              </a:rPr>
              <a:t> </a:t>
            </a:r>
            <a:r>
              <a:rPr lang="en-US" sz="2700" spc="15" dirty="0">
                <a:solidFill>
                  <a:srgbClr val="333333"/>
                </a:solidFill>
                <a:latin typeface="Arial MT"/>
                <a:cs typeface="Arial MT"/>
              </a:rPr>
              <a:t>counted</a:t>
            </a:r>
            <a:endParaRPr lang="en-US" sz="2700" dirty="0">
              <a:solidFill>
                <a:srgbClr val="000000"/>
              </a:solidFill>
              <a:latin typeface="Arial MT"/>
              <a:cs typeface="Arial MT"/>
            </a:endParaRPr>
          </a:p>
          <a:p>
            <a:pPr marL="375285" marR="670560" indent="-357188">
              <a:lnSpc>
                <a:spcPct val="100400"/>
              </a:lnSpc>
              <a:spcBef>
                <a:spcPts val="158"/>
              </a:spcBef>
              <a:buSzPct val="75555"/>
            </a:pPr>
            <a:endParaRPr lang="en-US" sz="2700" spc="8" dirty="0">
              <a:solidFill>
                <a:srgbClr val="333333"/>
              </a:solidFill>
              <a:latin typeface="Arial MT"/>
            </a:endParaRPr>
          </a:p>
          <a:p>
            <a:pPr marL="375285" marR="670560" indent="-357188">
              <a:lnSpc>
                <a:spcPct val="100400"/>
              </a:lnSpc>
              <a:spcBef>
                <a:spcPts val="158"/>
              </a:spcBef>
              <a:buSzPct val="75555"/>
            </a:pPr>
            <a:r>
              <a:rPr lang="en-US" sz="2700" spc="8" dirty="0">
                <a:solidFill>
                  <a:srgbClr val="333333"/>
                </a:solidFill>
                <a:latin typeface="Arial MT"/>
              </a:rPr>
              <a:t>A voting judge's goal is to select 1st, 2nd, and 3rd place  winner in each Contest, whereas Tiebreaker judge will have to rank all contestants</a:t>
            </a:r>
            <a:endParaRPr lang="en-US" sz="2700">
              <a:solidFill>
                <a:srgbClr val="000000"/>
              </a:solidFill>
              <a:latin typeface="Arial MT"/>
            </a:endParaRPr>
          </a:p>
          <a:p>
            <a:pPr marL="375285">
              <a:spcBef>
                <a:spcPts val="38"/>
              </a:spcBef>
            </a:pPr>
            <a:endParaRPr lang="en-US" sz="2700" dirty="0">
              <a:latin typeface="Arial MT"/>
              <a:cs typeface="Arial MT"/>
            </a:endParaRPr>
          </a:p>
          <a:p>
            <a:pPr marL="375285" marR="405765" indent="-357188">
              <a:lnSpc>
                <a:spcPct val="100899"/>
              </a:lnSpc>
              <a:spcBef>
                <a:spcPts val="1635"/>
              </a:spcBef>
              <a:buSzPct val="75555"/>
              <a:tabLst>
                <a:tab pos="386715" algn="l"/>
                <a:tab pos="387668" algn="l"/>
              </a:tabLst>
            </a:pPr>
            <a:r>
              <a:rPr lang="en-US" sz="2700" spc="8" dirty="0">
                <a:solidFill>
                  <a:srgbClr val="333333"/>
                </a:solidFill>
                <a:latin typeface="Arial MT"/>
                <a:cs typeface="Arial MT"/>
              </a:rPr>
              <a:t>Read and familiarize</a:t>
            </a:r>
            <a:r>
              <a:rPr lang="en-US" sz="2700" spc="-45" dirty="0">
                <a:solidFill>
                  <a:srgbClr val="333333"/>
                </a:solidFill>
                <a:latin typeface="Arial MT"/>
                <a:cs typeface="Arial MT"/>
              </a:rPr>
              <a:t> </a:t>
            </a:r>
            <a:r>
              <a:rPr lang="en-US" sz="2700" spc="8" dirty="0">
                <a:solidFill>
                  <a:srgbClr val="333333"/>
                </a:solidFill>
                <a:latin typeface="Arial MT"/>
                <a:cs typeface="Arial MT"/>
              </a:rPr>
              <a:t>yourself</a:t>
            </a:r>
            <a:r>
              <a:rPr lang="en-US" sz="2700" dirty="0">
                <a:solidFill>
                  <a:srgbClr val="333333"/>
                </a:solidFill>
                <a:latin typeface="Arial MT"/>
                <a:cs typeface="Arial MT"/>
              </a:rPr>
              <a:t> </a:t>
            </a:r>
            <a:r>
              <a:rPr lang="en-US" sz="2700" spc="8" dirty="0">
                <a:solidFill>
                  <a:srgbClr val="333333"/>
                </a:solidFill>
                <a:latin typeface="Arial MT"/>
                <a:cs typeface="Arial MT"/>
              </a:rPr>
              <a:t>with</a:t>
            </a:r>
            <a:r>
              <a:rPr lang="en-US" sz="2700" spc="-8" dirty="0">
                <a:solidFill>
                  <a:srgbClr val="333333"/>
                </a:solidFill>
                <a:latin typeface="Arial MT"/>
                <a:cs typeface="Arial MT"/>
              </a:rPr>
              <a:t> </a:t>
            </a:r>
            <a:r>
              <a:rPr lang="en-US" sz="2700" spc="8" dirty="0">
                <a:solidFill>
                  <a:srgbClr val="333333"/>
                </a:solidFill>
                <a:latin typeface="Arial MT"/>
                <a:cs typeface="Arial MT"/>
              </a:rPr>
              <a:t>the Judging </a:t>
            </a:r>
            <a:r>
              <a:rPr lang="en-US" sz="2700" spc="-915" dirty="0">
                <a:solidFill>
                  <a:srgbClr val="333333"/>
                </a:solidFill>
                <a:latin typeface="Arial MT"/>
                <a:cs typeface="Arial MT"/>
              </a:rPr>
              <a:t> </a:t>
            </a:r>
            <a:r>
              <a:rPr lang="en-US" sz="2700" spc="8" dirty="0">
                <a:solidFill>
                  <a:srgbClr val="333333"/>
                </a:solidFill>
                <a:latin typeface="Arial MT"/>
                <a:cs typeface="Arial MT"/>
              </a:rPr>
              <a:t>Criteria</a:t>
            </a:r>
            <a:r>
              <a:rPr lang="en-US" sz="2700" spc="-38" dirty="0">
                <a:solidFill>
                  <a:srgbClr val="333333"/>
                </a:solidFill>
                <a:latin typeface="Arial MT"/>
                <a:cs typeface="Arial MT"/>
              </a:rPr>
              <a:t> </a:t>
            </a:r>
            <a:r>
              <a:rPr lang="en-US" sz="2700" spc="8" dirty="0">
                <a:solidFill>
                  <a:srgbClr val="333333"/>
                </a:solidFill>
                <a:latin typeface="Arial MT"/>
                <a:cs typeface="Arial MT"/>
              </a:rPr>
              <a:t>and the</a:t>
            </a:r>
            <a:r>
              <a:rPr lang="en-US" sz="2700" spc="-8" dirty="0">
                <a:solidFill>
                  <a:srgbClr val="333333"/>
                </a:solidFill>
                <a:latin typeface="Arial MT"/>
                <a:cs typeface="Arial MT"/>
              </a:rPr>
              <a:t> </a:t>
            </a:r>
            <a:r>
              <a:rPr lang="en-US" sz="2700" spc="8" dirty="0">
                <a:solidFill>
                  <a:srgbClr val="333333"/>
                </a:solidFill>
                <a:latin typeface="Arial MT"/>
                <a:cs typeface="Arial MT"/>
              </a:rPr>
              <a:t>Judge's</a:t>
            </a:r>
            <a:r>
              <a:rPr lang="en-US" sz="2700" spc="15" dirty="0">
                <a:solidFill>
                  <a:srgbClr val="333333"/>
                </a:solidFill>
                <a:latin typeface="Arial MT"/>
                <a:cs typeface="Arial MT"/>
              </a:rPr>
              <a:t> </a:t>
            </a:r>
            <a:r>
              <a:rPr lang="en-US" sz="2700" spc="8" dirty="0">
                <a:solidFill>
                  <a:srgbClr val="333333"/>
                </a:solidFill>
                <a:latin typeface="Arial MT"/>
                <a:cs typeface="Arial MT"/>
              </a:rPr>
              <a:t>Code of</a:t>
            </a:r>
            <a:r>
              <a:rPr lang="en-US" sz="2700" spc="-15" dirty="0">
                <a:solidFill>
                  <a:srgbClr val="333333"/>
                </a:solidFill>
                <a:latin typeface="Arial MT"/>
                <a:cs typeface="Arial MT"/>
              </a:rPr>
              <a:t> </a:t>
            </a:r>
            <a:r>
              <a:rPr lang="en-US" sz="2700" spc="8" dirty="0">
                <a:solidFill>
                  <a:srgbClr val="333333"/>
                </a:solidFill>
                <a:latin typeface="Arial MT"/>
                <a:cs typeface="Arial MT"/>
              </a:rPr>
              <a:t>Ethics</a:t>
            </a:r>
            <a:endParaRPr lang="en-US" sz="2700"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734800" y="1378712"/>
            <a:ext cx="6154791" cy="8313854"/>
          </a:xfrm>
          <a:prstGeom prst="rect">
            <a:avLst/>
          </a:prstGeom>
        </p:spPr>
      </p:pic>
    </p:spTree>
    <p:extLst>
      <p:ext uri="{BB962C8B-B14F-4D97-AF65-F5344CB8AC3E}">
        <p14:creationId xmlns:p14="http://schemas.microsoft.com/office/powerpoint/2010/main" val="2968860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457200" y="448629"/>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a:bodyPr>
          <a:lstStyle/>
          <a:p>
            <a:pPr marL="375285">
              <a:spcBef>
                <a:spcPts val="1823"/>
              </a:spcBef>
            </a:pPr>
            <a:r>
              <a:rPr lang="en-US" sz="2700" spc="8" dirty="0">
                <a:solidFill>
                  <a:srgbClr val="333333"/>
                </a:solidFill>
                <a:latin typeface="Arial MT"/>
                <a:cs typeface="Arial MT"/>
              </a:rPr>
              <a:t>Judging is to be done only according to the criteria on the Judge's Guide and Ballot</a:t>
            </a:r>
          </a:p>
          <a:p>
            <a:pPr marL="375285" marR="7620" indent="-357188">
              <a:lnSpc>
                <a:spcPct val="100899"/>
              </a:lnSpc>
              <a:spcBef>
                <a:spcPts val="1643"/>
              </a:spcBef>
              <a:buSzPct val="75555"/>
              <a:tabLst>
                <a:tab pos="386715" algn="l"/>
                <a:tab pos="387668" algn="l"/>
              </a:tabLst>
            </a:pPr>
            <a:r>
              <a:rPr lang="en-US" sz="2700" spc="8" dirty="0">
                <a:solidFill>
                  <a:srgbClr val="333333"/>
                </a:solidFill>
                <a:latin typeface="Arial MT"/>
                <a:cs typeface="Arial MT"/>
              </a:rPr>
              <a:t>Pay</a:t>
            </a:r>
            <a:r>
              <a:rPr lang="en-US" sz="2700" spc="15" dirty="0">
                <a:solidFill>
                  <a:srgbClr val="333333"/>
                </a:solidFill>
                <a:latin typeface="Arial MT"/>
                <a:cs typeface="Arial MT"/>
              </a:rPr>
              <a:t> </a:t>
            </a:r>
            <a:r>
              <a:rPr lang="en-US" sz="2700" spc="8" dirty="0">
                <a:solidFill>
                  <a:srgbClr val="333333"/>
                </a:solidFill>
                <a:latin typeface="Arial MT"/>
                <a:cs typeface="Arial MT"/>
              </a:rPr>
              <a:t>undivided</a:t>
            </a:r>
            <a:r>
              <a:rPr lang="en-US" sz="2700" spc="38" dirty="0">
                <a:solidFill>
                  <a:srgbClr val="333333"/>
                </a:solidFill>
                <a:latin typeface="Arial MT"/>
                <a:cs typeface="Arial MT"/>
              </a:rPr>
              <a:t> </a:t>
            </a:r>
            <a:r>
              <a:rPr lang="en-US" sz="2700" spc="8" dirty="0">
                <a:solidFill>
                  <a:srgbClr val="333333"/>
                </a:solidFill>
                <a:latin typeface="Arial MT"/>
                <a:cs typeface="Arial MT"/>
              </a:rPr>
              <a:t>attention</a:t>
            </a:r>
            <a:r>
              <a:rPr lang="en-US" sz="2700" spc="-8" dirty="0">
                <a:solidFill>
                  <a:srgbClr val="333333"/>
                </a:solidFill>
                <a:latin typeface="Arial MT"/>
                <a:cs typeface="Arial MT"/>
              </a:rPr>
              <a:t> </a:t>
            </a:r>
            <a:r>
              <a:rPr lang="en-US" sz="2700" spc="15" dirty="0">
                <a:solidFill>
                  <a:srgbClr val="333333"/>
                </a:solidFill>
                <a:latin typeface="Arial MT"/>
                <a:cs typeface="Arial MT"/>
              </a:rPr>
              <a:t>to</a:t>
            </a:r>
            <a:r>
              <a:rPr lang="en-US" sz="2700" spc="30" dirty="0">
                <a:solidFill>
                  <a:srgbClr val="333333"/>
                </a:solidFill>
                <a:latin typeface="Arial MT"/>
                <a:cs typeface="Arial MT"/>
              </a:rPr>
              <a:t> </a:t>
            </a:r>
            <a:r>
              <a:rPr lang="en-US" sz="2700" spc="15" dirty="0">
                <a:solidFill>
                  <a:srgbClr val="333333"/>
                </a:solidFill>
                <a:latin typeface="Arial MT"/>
                <a:cs typeface="Arial MT"/>
              </a:rPr>
              <a:t>each</a:t>
            </a:r>
            <a:r>
              <a:rPr lang="en-US" sz="2700" spc="8" dirty="0">
                <a:solidFill>
                  <a:srgbClr val="333333"/>
                </a:solidFill>
                <a:latin typeface="Arial MT"/>
                <a:cs typeface="Arial MT"/>
              </a:rPr>
              <a:t> contestant</a:t>
            </a:r>
            <a:r>
              <a:rPr lang="en-US" sz="2700" spc="15" dirty="0">
                <a:solidFill>
                  <a:srgbClr val="333333"/>
                </a:solidFill>
                <a:latin typeface="Arial MT"/>
                <a:cs typeface="Arial MT"/>
              </a:rPr>
              <a:t> </a:t>
            </a:r>
            <a:r>
              <a:rPr lang="en-US" sz="2700" dirty="0">
                <a:solidFill>
                  <a:srgbClr val="333333"/>
                </a:solidFill>
                <a:latin typeface="Arial MT"/>
                <a:cs typeface="Arial MT"/>
              </a:rPr>
              <a:t>and</a:t>
            </a:r>
            <a:r>
              <a:rPr lang="en-US" sz="2700" spc="30" dirty="0">
                <a:solidFill>
                  <a:srgbClr val="333333"/>
                </a:solidFill>
                <a:latin typeface="Arial MT"/>
                <a:cs typeface="Arial MT"/>
              </a:rPr>
              <a:t> </a:t>
            </a:r>
            <a:r>
              <a:rPr lang="en-US" sz="2700" dirty="0">
                <a:solidFill>
                  <a:srgbClr val="333333"/>
                </a:solidFill>
                <a:latin typeface="Arial MT"/>
                <a:cs typeface="Arial MT"/>
              </a:rPr>
              <a:t>do </a:t>
            </a:r>
            <a:r>
              <a:rPr lang="en-US" sz="2700" spc="-915" dirty="0">
                <a:solidFill>
                  <a:srgbClr val="333333"/>
                </a:solidFill>
                <a:latin typeface="Arial MT"/>
                <a:cs typeface="Arial MT"/>
              </a:rPr>
              <a:t> </a:t>
            </a:r>
            <a:r>
              <a:rPr lang="en-US" sz="2700" dirty="0">
                <a:solidFill>
                  <a:srgbClr val="333333"/>
                </a:solidFill>
                <a:latin typeface="Arial MT"/>
                <a:cs typeface="Arial MT"/>
              </a:rPr>
              <a:t>not</a:t>
            </a:r>
            <a:r>
              <a:rPr lang="en-US" sz="2700" spc="-8" dirty="0">
                <a:solidFill>
                  <a:srgbClr val="333333"/>
                </a:solidFill>
                <a:latin typeface="Arial MT"/>
                <a:cs typeface="Arial MT"/>
              </a:rPr>
              <a:t> </a:t>
            </a:r>
            <a:r>
              <a:rPr lang="en-US" sz="2700" spc="8" dirty="0">
                <a:solidFill>
                  <a:srgbClr val="333333"/>
                </a:solidFill>
                <a:latin typeface="Arial MT"/>
                <a:cs typeface="Arial MT"/>
              </a:rPr>
              <a:t>multitask</a:t>
            </a:r>
          </a:p>
          <a:p>
            <a:pPr marL="375285" marR="7620" indent="-357188">
              <a:lnSpc>
                <a:spcPct val="100899"/>
              </a:lnSpc>
              <a:spcBef>
                <a:spcPts val="1643"/>
              </a:spcBef>
              <a:buSzPct val="75555"/>
              <a:tabLst>
                <a:tab pos="386715" algn="l"/>
                <a:tab pos="387668" algn="l"/>
              </a:tabLst>
            </a:pPr>
            <a:r>
              <a:rPr lang="en-US" sz="2700" spc="8" dirty="0">
                <a:solidFill>
                  <a:srgbClr val="333333"/>
                </a:solidFill>
                <a:latin typeface="Arial MT"/>
                <a:cs typeface="Arial MT"/>
              </a:rPr>
              <a:t>In the contest room, prefer to sit such that you can listen and see the contestant clearly  </a:t>
            </a: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811000" y="1524517"/>
            <a:ext cx="6154791" cy="8313854"/>
          </a:xfrm>
          <a:prstGeom prst="rect">
            <a:avLst/>
          </a:prstGeom>
        </p:spPr>
      </p:pic>
    </p:spTree>
    <p:extLst>
      <p:ext uri="{BB962C8B-B14F-4D97-AF65-F5344CB8AC3E}">
        <p14:creationId xmlns:p14="http://schemas.microsoft.com/office/powerpoint/2010/main" val="1878579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886746" y="449146"/>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a:bodyPr>
          <a:lstStyle/>
          <a:p>
            <a:pPr marL="375285" marR="8573" indent="-357188" algn="just">
              <a:lnSpc>
                <a:spcPct val="100899"/>
              </a:lnSpc>
              <a:spcBef>
                <a:spcPts val="135"/>
              </a:spcBef>
              <a:buSzPct val="75555"/>
              <a:tabLst>
                <a:tab pos="387668" algn="l"/>
              </a:tabLst>
            </a:pPr>
            <a:r>
              <a:rPr lang="en-US" sz="2700" spc="15" dirty="0">
                <a:solidFill>
                  <a:srgbClr val="333333"/>
                </a:solidFill>
                <a:latin typeface="Arial MT"/>
                <a:cs typeface="Arial MT"/>
              </a:rPr>
              <a:t>The </a:t>
            </a:r>
            <a:r>
              <a:rPr lang="en-US" sz="2700" dirty="0">
                <a:solidFill>
                  <a:srgbClr val="333333"/>
                </a:solidFill>
                <a:latin typeface="Arial MT"/>
                <a:cs typeface="Arial MT"/>
              </a:rPr>
              <a:t>first </a:t>
            </a:r>
            <a:r>
              <a:rPr lang="en-US" sz="2700" spc="8" dirty="0">
                <a:solidFill>
                  <a:srgbClr val="333333"/>
                </a:solidFill>
                <a:latin typeface="Arial MT"/>
                <a:cs typeface="Arial MT"/>
              </a:rPr>
              <a:t>and last contestants are </a:t>
            </a:r>
            <a:r>
              <a:rPr lang="en-US" sz="2700" dirty="0">
                <a:solidFill>
                  <a:srgbClr val="333333"/>
                </a:solidFill>
                <a:latin typeface="Arial MT"/>
                <a:cs typeface="Arial MT"/>
              </a:rPr>
              <a:t>not </a:t>
            </a:r>
            <a:r>
              <a:rPr lang="en-US" sz="2700" spc="15" dirty="0">
                <a:solidFill>
                  <a:srgbClr val="333333"/>
                </a:solidFill>
                <a:latin typeface="Arial MT"/>
                <a:cs typeface="Arial MT"/>
              </a:rPr>
              <a:t>to </a:t>
            </a:r>
            <a:r>
              <a:rPr lang="en-US" sz="2700" dirty="0">
                <a:solidFill>
                  <a:srgbClr val="333333"/>
                </a:solidFill>
                <a:latin typeface="Arial MT"/>
                <a:cs typeface="Arial MT"/>
              </a:rPr>
              <a:t>be </a:t>
            </a:r>
            <a:r>
              <a:rPr lang="en-US" sz="2700" spc="8" dirty="0">
                <a:solidFill>
                  <a:srgbClr val="333333"/>
                </a:solidFill>
                <a:latin typeface="Arial MT"/>
                <a:cs typeface="Arial MT"/>
              </a:rPr>
              <a:t> judged differently</a:t>
            </a:r>
            <a:r>
              <a:rPr lang="en-US" sz="2700" spc="-45" dirty="0">
                <a:solidFill>
                  <a:srgbClr val="333333"/>
                </a:solidFill>
                <a:latin typeface="Arial MT"/>
                <a:cs typeface="Arial MT"/>
              </a:rPr>
              <a:t> </a:t>
            </a:r>
            <a:r>
              <a:rPr lang="en-US" sz="2700" spc="8" dirty="0">
                <a:solidFill>
                  <a:srgbClr val="333333"/>
                </a:solidFill>
                <a:latin typeface="Arial MT"/>
                <a:cs typeface="Arial MT"/>
              </a:rPr>
              <a:t>from</a:t>
            </a:r>
            <a:r>
              <a:rPr lang="en-US" sz="2700" spc="-15" dirty="0">
                <a:solidFill>
                  <a:srgbClr val="333333"/>
                </a:solidFill>
                <a:latin typeface="Arial MT"/>
                <a:cs typeface="Arial MT"/>
              </a:rPr>
              <a:t> </a:t>
            </a:r>
            <a:r>
              <a:rPr lang="en-US" sz="2700" spc="8" dirty="0">
                <a:solidFill>
                  <a:srgbClr val="333333"/>
                </a:solidFill>
                <a:latin typeface="Arial MT"/>
                <a:cs typeface="Arial MT"/>
              </a:rPr>
              <a:t>those</a:t>
            </a:r>
            <a:r>
              <a:rPr lang="en-US" sz="2700" spc="-15" dirty="0">
                <a:solidFill>
                  <a:srgbClr val="333333"/>
                </a:solidFill>
                <a:latin typeface="Arial MT"/>
                <a:cs typeface="Arial MT"/>
              </a:rPr>
              <a:t> </a:t>
            </a:r>
            <a:r>
              <a:rPr lang="en-US" sz="2700" spc="8" dirty="0">
                <a:solidFill>
                  <a:srgbClr val="333333"/>
                </a:solidFill>
                <a:latin typeface="Arial MT"/>
                <a:cs typeface="Arial MT"/>
              </a:rPr>
              <a:t>in</a:t>
            </a:r>
            <a:r>
              <a:rPr lang="en-US" sz="2700" dirty="0">
                <a:solidFill>
                  <a:srgbClr val="333333"/>
                </a:solidFill>
                <a:latin typeface="Arial MT"/>
                <a:cs typeface="Arial MT"/>
              </a:rPr>
              <a:t> </a:t>
            </a:r>
            <a:r>
              <a:rPr lang="en-US" sz="2700" spc="8" dirty="0">
                <a:solidFill>
                  <a:srgbClr val="333333"/>
                </a:solidFill>
                <a:latin typeface="Arial MT"/>
                <a:cs typeface="Arial MT"/>
              </a:rPr>
              <a:t>the</a:t>
            </a:r>
            <a:r>
              <a:rPr lang="en-US" sz="2700" dirty="0">
                <a:solidFill>
                  <a:srgbClr val="333333"/>
                </a:solidFill>
                <a:latin typeface="Arial MT"/>
                <a:cs typeface="Arial MT"/>
              </a:rPr>
              <a:t> </a:t>
            </a:r>
            <a:r>
              <a:rPr lang="en-US" sz="2700" spc="8" dirty="0">
                <a:solidFill>
                  <a:srgbClr val="333333"/>
                </a:solidFill>
                <a:latin typeface="Arial MT"/>
                <a:cs typeface="Arial MT"/>
              </a:rPr>
              <a:t>middle</a:t>
            </a:r>
            <a:endParaRPr lang="en-US" sz="2700" dirty="0">
              <a:latin typeface="Arial MT"/>
              <a:cs typeface="Arial MT"/>
            </a:endParaRPr>
          </a:p>
          <a:p>
            <a:pPr marL="375285" marR="8573" indent="-357188" algn="just">
              <a:lnSpc>
                <a:spcPct val="100899"/>
              </a:lnSpc>
              <a:spcBef>
                <a:spcPts val="1643"/>
              </a:spcBef>
              <a:buSzPct val="75555"/>
              <a:tabLst>
                <a:tab pos="387668" algn="l"/>
              </a:tabLst>
            </a:pPr>
            <a:r>
              <a:rPr lang="en-US" sz="2700" spc="8" dirty="0">
                <a:solidFill>
                  <a:srgbClr val="333333"/>
                </a:solidFill>
                <a:latin typeface="Arial MT"/>
                <a:cs typeface="Arial MT"/>
              </a:rPr>
              <a:t>Age,</a:t>
            </a:r>
            <a:r>
              <a:rPr lang="en-US" sz="2700" spc="15" dirty="0">
                <a:solidFill>
                  <a:srgbClr val="333333"/>
                </a:solidFill>
                <a:latin typeface="Arial MT"/>
                <a:cs typeface="Arial MT"/>
              </a:rPr>
              <a:t> </a:t>
            </a:r>
            <a:r>
              <a:rPr lang="en-US" sz="2700" spc="8" dirty="0">
                <a:solidFill>
                  <a:srgbClr val="333333"/>
                </a:solidFill>
                <a:latin typeface="Arial MT"/>
                <a:cs typeface="Arial MT"/>
              </a:rPr>
              <a:t>sex,</a:t>
            </a:r>
            <a:r>
              <a:rPr lang="en-US" sz="2700" spc="15" dirty="0">
                <a:solidFill>
                  <a:srgbClr val="333333"/>
                </a:solidFill>
                <a:latin typeface="Arial MT"/>
                <a:cs typeface="Arial MT"/>
              </a:rPr>
              <a:t> </a:t>
            </a:r>
            <a:r>
              <a:rPr lang="en-US" sz="2700" spc="8" dirty="0">
                <a:solidFill>
                  <a:srgbClr val="333333"/>
                </a:solidFill>
                <a:latin typeface="Arial MT"/>
                <a:cs typeface="Arial MT"/>
              </a:rPr>
              <a:t>race,</a:t>
            </a:r>
            <a:r>
              <a:rPr lang="en-US" sz="2700" spc="15" dirty="0">
                <a:solidFill>
                  <a:srgbClr val="333333"/>
                </a:solidFill>
                <a:latin typeface="Arial MT"/>
                <a:cs typeface="Arial MT"/>
              </a:rPr>
              <a:t> </a:t>
            </a:r>
            <a:r>
              <a:rPr lang="en-US" sz="2700" spc="8" dirty="0">
                <a:solidFill>
                  <a:srgbClr val="333333"/>
                </a:solidFill>
                <a:latin typeface="Arial MT"/>
                <a:cs typeface="Arial MT"/>
              </a:rPr>
              <a:t>creed, caste,</a:t>
            </a:r>
            <a:r>
              <a:rPr lang="en-US" sz="2700" spc="15" dirty="0">
                <a:solidFill>
                  <a:srgbClr val="333333"/>
                </a:solidFill>
                <a:latin typeface="Arial MT"/>
                <a:cs typeface="Arial MT"/>
              </a:rPr>
              <a:t> </a:t>
            </a:r>
            <a:r>
              <a:rPr lang="en-US" sz="2700" spc="8" dirty="0">
                <a:solidFill>
                  <a:srgbClr val="333333"/>
                </a:solidFill>
                <a:latin typeface="Arial MT"/>
                <a:cs typeface="Arial MT"/>
              </a:rPr>
              <a:t>national</a:t>
            </a:r>
            <a:r>
              <a:rPr lang="en-US" sz="2700" spc="15" dirty="0">
                <a:solidFill>
                  <a:srgbClr val="333333"/>
                </a:solidFill>
                <a:latin typeface="Arial MT"/>
                <a:cs typeface="Arial MT"/>
              </a:rPr>
              <a:t> </a:t>
            </a:r>
            <a:r>
              <a:rPr lang="en-US" sz="2700" spc="8" dirty="0">
                <a:solidFill>
                  <a:srgbClr val="333333"/>
                </a:solidFill>
                <a:latin typeface="Arial MT"/>
                <a:cs typeface="Arial MT"/>
              </a:rPr>
              <a:t>origin</a:t>
            </a:r>
            <a:r>
              <a:rPr lang="en-US" sz="2700" spc="15" dirty="0">
                <a:solidFill>
                  <a:srgbClr val="333333"/>
                </a:solidFill>
                <a:latin typeface="Arial MT"/>
                <a:cs typeface="Arial MT"/>
              </a:rPr>
              <a:t> </a:t>
            </a:r>
            <a:r>
              <a:rPr lang="en-US" sz="2700" dirty="0">
                <a:solidFill>
                  <a:srgbClr val="333333"/>
                </a:solidFill>
                <a:latin typeface="Arial MT"/>
                <a:cs typeface="Arial MT"/>
              </a:rPr>
              <a:t>or </a:t>
            </a:r>
            <a:r>
              <a:rPr lang="en-US" sz="2700" spc="8" dirty="0">
                <a:solidFill>
                  <a:srgbClr val="333333"/>
                </a:solidFill>
                <a:latin typeface="Arial MT"/>
                <a:cs typeface="Arial MT"/>
              </a:rPr>
              <a:t> professional</a:t>
            </a:r>
            <a:r>
              <a:rPr lang="en-US" sz="2700" spc="-8" dirty="0">
                <a:solidFill>
                  <a:srgbClr val="333333"/>
                </a:solidFill>
                <a:latin typeface="Arial MT"/>
                <a:cs typeface="Arial MT"/>
              </a:rPr>
              <a:t> </a:t>
            </a:r>
            <a:r>
              <a:rPr lang="en-US" sz="2700" spc="8" dirty="0">
                <a:solidFill>
                  <a:srgbClr val="333333"/>
                </a:solidFill>
                <a:latin typeface="Arial MT"/>
                <a:cs typeface="Arial MT"/>
              </a:rPr>
              <a:t>beliefs</a:t>
            </a:r>
            <a:r>
              <a:rPr lang="en-US" sz="2700" dirty="0">
                <a:solidFill>
                  <a:srgbClr val="333333"/>
                </a:solidFill>
                <a:latin typeface="Arial MT"/>
                <a:cs typeface="Arial MT"/>
              </a:rPr>
              <a:t> </a:t>
            </a:r>
            <a:r>
              <a:rPr lang="en-US" sz="2700" spc="8" dirty="0">
                <a:solidFill>
                  <a:srgbClr val="333333"/>
                </a:solidFill>
                <a:latin typeface="Arial MT"/>
                <a:cs typeface="Arial MT"/>
              </a:rPr>
              <a:t>are</a:t>
            </a:r>
            <a:r>
              <a:rPr lang="en-US" sz="2700" dirty="0">
                <a:solidFill>
                  <a:srgbClr val="333333"/>
                </a:solidFill>
                <a:latin typeface="Arial MT"/>
                <a:cs typeface="Arial MT"/>
              </a:rPr>
              <a:t> not </a:t>
            </a:r>
            <a:r>
              <a:rPr lang="en-US" sz="2700" spc="15" dirty="0">
                <a:solidFill>
                  <a:srgbClr val="333333"/>
                </a:solidFill>
                <a:latin typeface="Arial MT"/>
                <a:cs typeface="Arial MT"/>
              </a:rPr>
              <a:t>to</a:t>
            </a:r>
            <a:r>
              <a:rPr lang="en-US" sz="2700" spc="-8" dirty="0">
                <a:solidFill>
                  <a:srgbClr val="333333"/>
                </a:solidFill>
                <a:latin typeface="Arial MT"/>
                <a:cs typeface="Arial MT"/>
              </a:rPr>
              <a:t> </a:t>
            </a:r>
            <a:r>
              <a:rPr lang="en-US" sz="2700" spc="8" dirty="0">
                <a:solidFill>
                  <a:srgbClr val="333333"/>
                </a:solidFill>
                <a:latin typeface="Arial MT"/>
                <a:cs typeface="Arial MT"/>
              </a:rPr>
              <a:t>be</a:t>
            </a:r>
            <a:r>
              <a:rPr lang="en-US" sz="2700" dirty="0">
                <a:solidFill>
                  <a:srgbClr val="333333"/>
                </a:solidFill>
                <a:latin typeface="Arial MT"/>
                <a:cs typeface="Arial MT"/>
              </a:rPr>
              <a:t> </a:t>
            </a:r>
            <a:r>
              <a:rPr lang="en-US" sz="2700" spc="8" dirty="0">
                <a:solidFill>
                  <a:srgbClr val="333333"/>
                </a:solidFill>
                <a:latin typeface="Arial MT"/>
                <a:cs typeface="Arial MT"/>
              </a:rPr>
              <a:t>considered</a:t>
            </a:r>
            <a:endParaRPr lang="en-US" sz="2700" dirty="0">
              <a:latin typeface="Arial MT"/>
              <a:cs typeface="Arial MT"/>
            </a:endParaRPr>
          </a:p>
          <a:p>
            <a:pPr marL="375285" marR="7620" indent="-357188" algn="just">
              <a:lnSpc>
                <a:spcPct val="100899"/>
              </a:lnSpc>
              <a:spcBef>
                <a:spcPts val="1643"/>
              </a:spcBef>
              <a:buSzPct val="75555"/>
              <a:tabLst>
                <a:tab pos="387668" algn="l"/>
              </a:tabLst>
            </a:pPr>
            <a:r>
              <a:rPr lang="en-US" sz="2700" spc="8" dirty="0">
                <a:solidFill>
                  <a:srgbClr val="333333"/>
                </a:solidFill>
                <a:latin typeface="Arial MT"/>
                <a:cs typeface="Arial MT"/>
              </a:rPr>
              <a:t>Judge</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contestant</a:t>
            </a:r>
            <a:r>
              <a:rPr lang="en-US" sz="2700" spc="15" dirty="0">
                <a:solidFill>
                  <a:srgbClr val="333333"/>
                </a:solidFill>
                <a:latin typeface="Arial MT"/>
                <a:cs typeface="Arial MT"/>
              </a:rPr>
              <a:t> </a:t>
            </a:r>
            <a:r>
              <a:rPr lang="en-US" sz="2700" spc="8" dirty="0">
                <a:solidFill>
                  <a:srgbClr val="333333"/>
                </a:solidFill>
                <a:latin typeface="Arial MT"/>
                <a:cs typeface="Arial MT"/>
              </a:rPr>
              <a:t>only</a:t>
            </a:r>
            <a:r>
              <a:rPr lang="en-US" sz="2700" spc="15" dirty="0">
                <a:solidFill>
                  <a:srgbClr val="333333"/>
                </a:solidFill>
                <a:latin typeface="Arial MT"/>
                <a:cs typeface="Arial MT"/>
              </a:rPr>
              <a:t> </a:t>
            </a:r>
            <a:r>
              <a:rPr lang="en-US" sz="2700" spc="8" dirty="0">
                <a:solidFill>
                  <a:srgbClr val="333333"/>
                </a:solidFill>
                <a:latin typeface="Arial MT"/>
                <a:cs typeface="Arial MT"/>
              </a:rPr>
              <a:t>on</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current </a:t>
            </a:r>
            <a:r>
              <a:rPr lang="en-US" sz="2700" spc="-923" dirty="0">
                <a:solidFill>
                  <a:srgbClr val="333333"/>
                </a:solidFill>
                <a:latin typeface="Arial MT"/>
                <a:cs typeface="Arial MT"/>
              </a:rPr>
              <a:t> </a:t>
            </a:r>
            <a:r>
              <a:rPr lang="en-US" sz="2700" spc="8" dirty="0">
                <a:solidFill>
                  <a:srgbClr val="333333"/>
                </a:solidFill>
                <a:latin typeface="Arial MT"/>
                <a:cs typeface="Arial MT"/>
              </a:rPr>
              <a:t>performance</a:t>
            </a:r>
            <a:r>
              <a:rPr lang="en-US" sz="2700" spc="15"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not</a:t>
            </a:r>
            <a:r>
              <a:rPr lang="en-US" sz="2700" spc="15" dirty="0">
                <a:solidFill>
                  <a:srgbClr val="333333"/>
                </a:solidFill>
                <a:latin typeface="Arial MT"/>
                <a:cs typeface="Arial MT"/>
              </a:rPr>
              <a:t> </a:t>
            </a:r>
            <a:r>
              <a:rPr lang="en-US" sz="2700" spc="8" dirty="0">
                <a:solidFill>
                  <a:srgbClr val="333333"/>
                </a:solidFill>
                <a:latin typeface="Arial MT"/>
                <a:cs typeface="Arial MT"/>
              </a:rPr>
              <a:t>reputation</a:t>
            </a:r>
            <a:r>
              <a:rPr lang="en-US" sz="2700" spc="15" dirty="0">
                <a:solidFill>
                  <a:srgbClr val="333333"/>
                </a:solidFill>
                <a:latin typeface="Arial MT"/>
                <a:cs typeface="Arial MT"/>
              </a:rPr>
              <a:t> </a:t>
            </a:r>
            <a:r>
              <a:rPr lang="en-US" sz="2700" spc="8" dirty="0">
                <a:solidFill>
                  <a:srgbClr val="333333"/>
                </a:solidFill>
                <a:latin typeface="Arial MT"/>
                <a:cs typeface="Arial MT"/>
              </a:rPr>
              <a:t>or</a:t>
            </a:r>
            <a:r>
              <a:rPr lang="en-US" sz="2700" spc="15" dirty="0">
                <a:solidFill>
                  <a:srgbClr val="333333"/>
                </a:solidFill>
                <a:latin typeface="Arial MT"/>
                <a:cs typeface="Arial MT"/>
              </a:rPr>
              <a:t> </a:t>
            </a:r>
            <a:r>
              <a:rPr lang="en-US" sz="2700" spc="8" dirty="0">
                <a:solidFill>
                  <a:srgbClr val="333333"/>
                </a:solidFill>
                <a:latin typeface="Arial MT"/>
                <a:cs typeface="Arial MT"/>
              </a:rPr>
              <a:t>past </a:t>
            </a:r>
            <a:r>
              <a:rPr lang="en-US" sz="2700" spc="15" dirty="0">
                <a:solidFill>
                  <a:srgbClr val="333333"/>
                </a:solidFill>
                <a:latin typeface="Arial MT"/>
                <a:cs typeface="Arial MT"/>
              </a:rPr>
              <a:t> </a:t>
            </a:r>
            <a:r>
              <a:rPr lang="en-US" sz="2700" spc="8" dirty="0">
                <a:solidFill>
                  <a:srgbClr val="333333"/>
                </a:solidFill>
                <a:latin typeface="Arial MT"/>
                <a:cs typeface="Arial MT"/>
              </a:rPr>
              <a:t>performance</a:t>
            </a:r>
            <a:endParaRPr lang="en-US" sz="2700"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582400" y="1524000"/>
            <a:ext cx="6154791" cy="8313854"/>
          </a:xfrm>
          <a:prstGeom prst="rect">
            <a:avLst/>
          </a:prstGeom>
        </p:spPr>
      </p:pic>
    </p:spTree>
    <p:extLst>
      <p:ext uri="{BB962C8B-B14F-4D97-AF65-F5344CB8AC3E}">
        <p14:creationId xmlns:p14="http://schemas.microsoft.com/office/powerpoint/2010/main" val="1510120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886746" y="3429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a:normAutofit lnSpcReduction="10000"/>
          </a:bodyPr>
          <a:lstStyle/>
          <a:p>
            <a:pPr marL="361950" algn="just">
              <a:spcBef>
                <a:spcPts val="863"/>
              </a:spcBef>
              <a:buSzPct val="75000"/>
              <a:tabLst>
                <a:tab pos="361950" algn="l"/>
              </a:tabLst>
            </a:pPr>
            <a:r>
              <a:rPr lang="en-US" sz="2700" dirty="0">
                <a:solidFill>
                  <a:srgbClr val="333333"/>
                </a:solidFill>
                <a:latin typeface="Arial MT"/>
                <a:cs typeface="Arial MT"/>
              </a:rPr>
              <a:t>Do</a:t>
            </a:r>
            <a:r>
              <a:rPr lang="en-US" sz="2700" spc="488" dirty="0">
                <a:solidFill>
                  <a:srgbClr val="333333"/>
                </a:solidFill>
                <a:latin typeface="Arial MT"/>
                <a:cs typeface="Arial MT"/>
              </a:rPr>
              <a:t> </a:t>
            </a:r>
            <a:r>
              <a:rPr lang="en-US" sz="2700" dirty="0">
                <a:solidFill>
                  <a:srgbClr val="333333"/>
                </a:solidFill>
                <a:latin typeface="Arial MT"/>
                <a:cs typeface="Arial MT"/>
              </a:rPr>
              <a:t>not</a:t>
            </a:r>
            <a:r>
              <a:rPr lang="en-US" sz="2700" spc="488" dirty="0">
                <a:solidFill>
                  <a:srgbClr val="333333"/>
                </a:solidFill>
                <a:latin typeface="Arial MT"/>
                <a:cs typeface="Arial MT"/>
              </a:rPr>
              <a:t> </a:t>
            </a:r>
            <a:r>
              <a:rPr lang="en-US" sz="2700" dirty="0">
                <a:solidFill>
                  <a:srgbClr val="333333"/>
                </a:solidFill>
                <a:latin typeface="Arial MT"/>
                <a:cs typeface="Arial MT"/>
              </a:rPr>
              <a:t>give</a:t>
            </a:r>
            <a:r>
              <a:rPr lang="en-US" sz="2700" spc="488" dirty="0">
                <a:solidFill>
                  <a:srgbClr val="333333"/>
                </a:solidFill>
                <a:latin typeface="Arial MT"/>
                <a:cs typeface="Arial MT"/>
              </a:rPr>
              <a:t> </a:t>
            </a:r>
            <a:r>
              <a:rPr lang="en-US" sz="2700" dirty="0">
                <a:solidFill>
                  <a:srgbClr val="333333"/>
                </a:solidFill>
                <a:latin typeface="Arial MT"/>
                <a:cs typeface="Arial MT"/>
              </a:rPr>
              <a:t>a</a:t>
            </a:r>
            <a:r>
              <a:rPr lang="en-US" sz="2700" spc="495" dirty="0">
                <a:solidFill>
                  <a:srgbClr val="333333"/>
                </a:solidFill>
                <a:latin typeface="Arial MT"/>
                <a:cs typeface="Arial MT"/>
              </a:rPr>
              <a:t> </a:t>
            </a:r>
            <a:r>
              <a:rPr lang="en-US" sz="2700" spc="-8" dirty="0">
                <a:solidFill>
                  <a:srgbClr val="333333"/>
                </a:solidFill>
                <a:latin typeface="Arial MT"/>
                <a:cs typeface="Arial MT"/>
              </a:rPr>
              <a:t>break</a:t>
            </a:r>
            <a:r>
              <a:rPr lang="en-US" sz="2700" spc="510" dirty="0">
                <a:solidFill>
                  <a:srgbClr val="333333"/>
                </a:solidFill>
                <a:latin typeface="Arial MT"/>
                <a:cs typeface="Arial MT"/>
              </a:rPr>
              <a:t> </a:t>
            </a:r>
            <a:r>
              <a:rPr lang="en-US" sz="2700" spc="-15" dirty="0">
                <a:solidFill>
                  <a:srgbClr val="333333"/>
                </a:solidFill>
                <a:latin typeface="Arial MT"/>
                <a:cs typeface="Arial MT"/>
              </a:rPr>
              <a:t>to</a:t>
            </a:r>
            <a:r>
              <a:rPr lang="en-US" sz="2700" spc="495" dirty="0">
                <a:solidFill>
                  <a:srgbClr val="333333"/>
                </a:solidFill>
                <a:latin typeface="Arial MT"/>
                <a:cs typeface="Arial MT"/>
              </a:rPr>
              <a:t> </a:t>
            </a:r>
            <a:r>
              <a:rPr lang="en-US" sz="2700" spc="-8" dirty="0">
                <a:solidFill>
                  <a:srgbClr val="333333"/>
                </a:solidFill>
                <a:latin typeface="Arial MT"/>
                <a:cs typeface="Arial MT"/>
              </a:rPr>
              <a:t>the</a:t>
            </a:r>
            <a:r>
              <a:rPr lang="en-US" sz="2700" spc="495" dirty="0">
                <a:solidFill>
                  <a:srgbClr val="333333"/>
                </a:solidFill>
                <a:latin typeface="Arial MT"/>
                <a:cs typeface="Arial MT"/>
              </a:rPr>
              <a:t> </a:t>
            </a:r>
            <a:r>
              <a:rPr lang="en-US" sz="2700" dirty="0">
                <a:solidFill>
                  <a:srgbClr val="333333"/>
                </a:solidFill>
                <a:latin typeface="Arial MT"/>
                <a:cs typeface="Arial MT"/>
              </a:rPr>
              <a:t>underdog</a:t>
            </a:r>
            <a:r>
              <a:rPr lang="en-US" sz="2700" spc="480" dirty="0">
                <a:solidFill>
                  <a:srgbClr val="333333"/>
                </a:solidFill>
                <a:latin typeface="Arial MT"/>
                <a:cs typeface="Arial MT"/>
              </a:rPr>
              <a:t> </a:t>
            </a:r>
            <a:r>
              <a:rPr lang="en-US" sz="2700" spc="-8" dirty="0">
                <a:solidFill>
                  <a:srgbClr val="333333"/>
                </a:solidFill>
                <a:latin typeface="Arial MT"/>
                <a:cs typeface="Arial MT"/>
              </a:rPr>
              <a:t>(e.g.,</a:t>
            </a:r>
            <a:r>
              <a:rPr lang="en-US" sz="2700" spc="488" dirty="0">
                <a:solidFill>
                  <a:srgbClr val="333333"/>
                </a:solidFill>
                <a:latin typeface="Arial MT"/>
                <a:cs typeface="Arial MT"/>
              </a:rPr>
              <a:t> </a:t>
            </a:r>
            <a:r>
              <a:rPr lang="en-US" sz="2700" spc="-8" dirty="0">
                <a:solidFill>
                  <a:srgbClr val="333333"/>
                </a:solidFill>
                <a:latin typeface="Arial MT"/>
                <a:cs typeface="Arial MT"/>
              </a:rPr>
              <a:t>to</a:t>
            </a:r>
            <a:r>
              <a:rPr lang="en-US" sz="2700" spc="495" dirty="0">
                <a:solidFill>
                  <a:srgbClr val="333333"/>
                </a:solidFill>
                <a:latin typeface="Arial MT"/>
                <a:cs typeface="Arial MT"/>
              </a:rPr>
              <a:t> </a:t>
            </a:r>
            <a:r>
              <a:rPr lang="en-US" sz="2700" dirty="0">
                <a:solidFill>
                  <a:srgbClr val="333333"/>
                </a:solidFill>
                <a:latin typeface="Arial MT"/>
                <a:cs typeface="Arial MT"/>
              </a:rPr>
              <a:t>a</a:t>
            </a:r>
            <a:r>
              <a:rPr lang="en-US" sz="2700" spc="480" dirty="0">
                <a:solidFill>
                  <a:srgbClr val="333333"/>
                </a:solidFill>
                <a:latin typeface="Arial MT"/>
                <a:cs typeface="Arial MT"/>
              </a:rPr>
              <a:t> </a:t>
            </a:r>
            <a:r>
              <a:rPr lang="en-US" sz="2700" spc="-8" dirty="0">
                <a:solidFill>
                  <a:srgbClr val="333333"/>
                </a:solidFill>
                <a:latin typeface="Arial MT"/>
                <a:cs typeface="Arial MT"/>
              </a:rPr>
              <a:t>new</a:t>
            </a:r>
            <a:r>
              <a:rPr lang="en-US" sz="2700" spc="503" dirty="0">
                <a:solidFill>
                  <a:srgbClr val="333333"/>
                </a:solidFill>
                <a:latin typeface="Arial MT"/>
                <a:cs typeface="Arial MT"/>
              </a:rPr>
              <a:t> </a:t>
            </a:r>
            <a:r>
              <a:rPr lang="en-US" sz="2700" dirty="0">
                <a:solidFill>
                  <a:srgbClr val="333333"/>
                </a:solidFill>
                <a:latin typeface="Arial MT"/>
                <a:cs typeface="Arial MT"/>
              </a:rPr>
              <a:t>or</a:t>
            </a:r>
            <a:endParaRPr lang="en-US" sz="2700" dirty="0">
              <a:latin typeface="Arial MT"/>
              <a:cs typeface="Arial MT"/>
            </a:endParaRPr>
          </a:p>
          <a:p>
            <a:pPr marL="361950" algn="just">
              <a:spcBef>
                <a:spcPts val="720"/>
              </a:spcBef>
            </a:pPr>
            <a:r>
              <a:rPr lang="en-US" sz="2700" dirty="0">
                <a:solidFill>
                  <a:srgbClr val="333333"/>
                </a:solidFill>
                <a:latin typeface="Arial MT"/>
                <a:cs typeface="Arial MT"/>
              </a:rPr>
              <a:t>disabled</a:t>
            </a:r>
            <a:r>
              <a:rPr lang="en-US" sz="2700" spc="-75" dirty="0">
                <a:solidFill>
                  <a:srgbClr val="333333"/>
                </a:solidFill>
                <a:latin typeface="Arial MT"/>
                <a:cs typeface="Arial MT"/>
              </a:rPr>
              <a:t> </a:t>
            </a:r>
            <a:r>
              <a:rPr lang="en-US" sz="2700" dirty="0">
                <a:solidFill>
                  <a:srgbClr val="333333"/>
                </a:solidFill>
                <a:latin typeface="Arial MT"/>
                <a:cs typeface="Arial MT"/>
              </a:rPr>
              <a:t>contestant)</a:t>
            </a:r>
            <a:endParaRPr lang="en-US" sz="2700" dirty="0">
              <a:latin typeface="Arial MT"/>
              <a:cs typeface="Arial MT"/>
            </a:endParaRPr>
          </a:p>
          <a:p>
            <a:pPr marL="361950" marR="9525" algn="just">
              <a:lnSpc>
                <a:spcPct val="120000"/>
              </a:lnSpc>
              <a:spcBef>
                <a:spcPts val="1643"/>
              </a:spcBef>
              <a:buSzPct val="75000"/>
              <a:tabLst>
                <a:tab pos="361950" algn="l"/>
              </a:tabLst>
            </a:pPr>
            <a:r>
              <a:rPr lang="en-US" sz="2700" dirty="0">
                <a:solidFill>
                  <a:srgbClr val="333333"/>
                </a:solidFill>
                <a:latin typeface="Arial MT"/>
                <a:cs typeface="Arial MT"/>
              </a:rPr>
              <a:t>Do not give </a:t>
            </a:r>
            <a:r>
              <a:rPr lang="en-US" sz="2700" spc="-8" dirty="0">
                <a:solidFill>
                  <a:srgbClr val="333333"/>
                </a:solidFill>
                <a:latin typeface="Arial MT"/>
                <a:cs typeface="Arial MT"/>
              </a:rPr>
              <a:t>extra </a:t>
            </a:r>
            <a:r>
              <a:rPr lang="en-US" sz="2700" dirty="0">
                <a:solidFill>
                  <a:srgbClr val="333333"/>
                </a:solidFill>
                <a:latin typeface="Arial MT"/>
                <a:cs typeface="Arial MT"/>
              </a:rPr>
              <a:t>credit </a:t>
            </a:r>
            <a:r>
              <a:rPr lang="en-US" sz="2700" spc="-15" dirty="0">
                <a:solidFill>
                  <a:srgbClr val="333333"/>
                </a:solidFill>
                <a:latin typeface="Arial MT"/>
                <a:cs typeface="Arial MT"/>
              </a:rPr>
              <a:t>to </a:t>
            </a:r>
            <a:r>
              <a:rPr lang="en-US" sz="2700" dirty="0">
                <a:solidFill>
                  <a:srgbClr val="333333"/>
                </a:solidFill>
                <a:latin typeface="Arial MT"/>
                <a:cs typeface="Arial MT"/>
              </a:rPr>
              <a:t>a </a:t>
            </a:r>
            <a:r>
              <a:rPr lang="en-US" sz="2700" spc="-8" dirty="0">
                <a:solidFill>
                  <a:srgbClr val="333333"/>
                </a:solidFill>
                <a:latin typeface="Arial MT"/>
                <a:cs typeface="Arial MT"/>
              </a:rPr>
              <a:t>contestant because they have</a:t>
            </a:r>
            <a:r>
              <a:rPr lang="en-US" sz="2700" spc="-23" dirty="0">
                <a:solidFill>
                  <a:srgbClr val="333333"/>
                </a:solidFill>
                <a:latin typeface="Arial MT"/>
                <a:cs typeface="Arial MT"/>
              </a:rPr>
              <a:t> </a:t>
            </a:r>
            <a:r>
              <a:rPr lang="en-US" sz="2700" dirty="0">
                <a:solidFill>
                  <a:srgbClr val="333333"/>
                </a:solidFill>
                <a:latin typeface="Arial MT"/>
                <a:cs typeface="Arial MT"/>
              </a:rPr>
              <a:t>successfully</a:t>
            </a:r>
            <a:r>
              <a:rPr lang="en-US" sz="2700" spc="-45" dirty="0">
                <a:solidFill>
                  <a:srgbClr val="333333"/>
                </a:solidFill>
                <a:latin typeface="Arial MT"/>
                <a:cs typeface="Arial MT"/>
              </a:rPr>
              <a:t> </a:t>
            </a:r>
            <a:r>
              <a:rPr lang="en-US" sz="2700" dirty="0">
                <a:solidFill>
                  <a:srgbClr val="333333"/>
                </a:solidFill>
                <a:latin typeface="Arial MT"/>
                <a:cs typeface="Arial MT"/>
              </a:rPr>
              <a:t>competed</a:t>
            </a:r>
            <a:r>
              <a:rPr lang="en-US" sz="2700" spc="-60" dirty="0">
                <a:solidFill>
                  <a:srgbClr val="333333"/>
                </a:solidFill>
                <a:latin typeface="Arial MT"/>
                <a:cs typeface="Arial MT"/>
              </a:rPr>
              <a:t> </a:t>
            </a:r>
            <a:r>
              <a:rPr lang="en-US" sz="2700" spc="-8" dirty="0">
                <a:solidFill>
                  <a:srgbClr val="333333"/>
                </a:solidFill>
                <a:latin typeface="Arial MT"/>
                <a:cs typeface="Arial MT"/>
              </a:rPr>
              <a:t>in</a:t>
            </a:r>
            <a:r>
              <a:rPr lang="en-US" sz="2700" spc="15" dirty="0">
                <a:solidFill>
                  <a:srgbClr val="333333"/>
                </a:solidFill>
                <a:latin typeface="Arial MT"/>
                <a:cs typeface="Arial MT"/>
              </a:rPr>
              <a:t> </a:t>
            </a:r>
            <a:r>
              <a:rPr lang="en-US" sz="2700" dirty="0">
                <a:solidFill>
                  <a:srgbClr val="333333"/>
                </a:solidFill>
                <a:latin typeface="Arial MT"/>
                <a:cs typeface="Arial MT"/>
              </a:rPr>
              <a:t>contests</a:t>
            </a:r>
            <a:r>
              <a:rPr lang="en-US" sz="2700" spc="-68" dirty="0">
                <a:solidFill>
                  <a:srgbClr val="333333"/>
                </a:solidFill>
                <a:latin typeface="Arial MT"/>
                <a:cs typeface="Arial MT"/>
              </a:rPr>
              <a:t> </a:t>
            </a:r>
            <a:r>
              <a:rPr lang="en-US" sz="2700" dirty="0">
                <a:solidFill>
                  <a:srgbClr val="333333"/>
                </a:solidFill>
                <a:latin typeface="Arial MT"/>
                <a:cs typeface="Arial MT"/>
              </a:rPr>
              <a:t>before</a:t>
            </a:r>
            <a:endParaRPr lang="en-US" sz="2700" dirty="0">
              <a:latin typeface="Arial MT"/>
              <a:cs typeface="Arial MT"/>
            </a:endParaRPr>
          </a:p>
          <a:p>
            <a:pPr marL="361950" marR="7620" algn="just">
              <a:lnSpc>
                <a:spcPct val="120000"/>
              </a:lnSpc>
              <a:spcBef>
                <a:spcPts val="1658"/>
              </a:spcBef>
              <a:buSzPct val="75000"/>
              <a:tabLst>
                <a:tab pos="361950" algn="l"/>
              </a:tabLst>
            </a:pPr>
            <a:r>
              <a:rPr lang="en-US" sz="2700" dirty="0">
                <a:solidFill>
                  <a:srgbClr val="333333"/>
                </a:solidFill>
                <a:latin typeface="Arial MT"/>
                <a:cs typeface="Arial MT"/>
              </a:rPr>
              <a:t>Do not judge </a:t>
            </a:r>
            <a:r>
              <a:rPr lang="en-US" sz="2700" spc="-8" dirty="0">
                <a:solidFill>
                  <a:srgbClr val="333333"/>
                </a:solidFill>
                <a:latin typeface="Arial MT"/>
                <a:cs typeface="Arial MT"/>
              </a:rPr>
              <a:t>contestants </a:t>
            </a:r>
            <a:r>
              <a:rPr lang="en-US" sz="2700" dirty="0">
                <a:solidFill>
                  <a:srgbClr val="333333"/>
                </a:solidFill>
                <a:latin typeface="Arial MT"/>
                <a:cs typeface="Arial MT"/>
              </a:rPr>
              <a:t>based on </a:t>
            </a:r>
            <a:r>
              <a:rPr lang="en-US" sz="2700" spc="-8" dirty="0">
                <a:solidFill>
                  <a:srgbClr val="333333"/>
                </a:solidFill>
                <a:latin typeface="Arial MT"/>
                <a:cs typeface="Arial MT"/>
              </a:rPr>
              <a:t>your norms or </a:t>
            </a:r>
            <a:r>
              <a:rPr lang="en-US" sz="2700" dirty="0">
                <a:solidFill>
                  <a:srgbClr val="333333"/>
                </a:solidFill>
                <a:latin typeface="Arial MT"/>
                <a:cs typeface="Arial MT"/>
              </a:rPr>
              <a:t>your </a:t>
            </a:r>
            <a:r>
              <a:rPr lang="en-US" sz="2700" spc="8" dirty="0">
                <a:solidFill>
                  <a:srgbClr val="333333"/>
                </a:solidFill>
                <a:latin typeface="Arial MT"/>
                <a:cs typeface="Arial MT"/>
              </a:rPr>
              <a:t> c</a:t>
            </a:r>
            <a:r>
              <a:rPr lang="en-US" sz="2700" dirty="0">
                <a:solidFill>
                  <a:srgbClr val="333333"/>
                </a:solidFill>
                <a:latin typeface="Arial MT"/>
                <a:cs typeface="Arial MT"/>
              </a:rPr>
              <a:t>lub </a:t>
            </a:r>
            <a:r>
              <a:rPr lang="en-US" sz="2700" spc="-8" dirty="0">
                <a:solidFill>
                  <a:srgbClr val="333333"/>
                </a:solidFill>
                <a:latin typeface="Arial MT"/>
                <a:cs typeface="Arial MT"/>
              </a:rPr>
              <a:t>norms (whether the contestant uses notes, </a:t>
            </a:r>
            <a:r>
              <a:rPr lang="en-US" sz="2700" dirty="0">
                <a:solidFill>
                  <a:srgbClr val="333333"/>
                </a:solidFill>
                <a:latin typeface="Arial MT"/>
                <a:cs typeface="Arial MT"/>
              </a:rPr>
              <a:t>lectern, </a:t>
            </a:r>
            <a:r>
              <a:rPr lang="en-US" sz="2700" spc="8" dirty="0">
                <a:solidFill>
                  <a:srgbClr val="333333"/>
                </a:solidFill>
                <a:latin typeface="Arial MT"/>
                <a:cs typeface="Arial MT"/>
              </a:rPr>
              <a:t> </a:t>
            </a:r>
            <a:r>
              <a:rPr lang="en-US" sz="2700" dirty="0">
                <a:solidFill>
                  <a:srgbClr val="333333"/>
                </a:solidFill>
                <a:latin typeface="Arial MT"/>
                <a:cs typeface="Arial MT"/>
              </a:rPr>
              <a:t>recognize</a:t>
            </a:r>
            <a:r>
              <a:rPr lang="en-US" sz="2700" spc="-60" dirty="0">
                <a:solidFill>
                  <a:srgbClr val="333333"/>
                </a:solidFill>
                <a:latin typeface="Arial MT"/>
                <a:cs typeface="Arial MT"/>
              </a:rPr>
              <a:t> C</a:t>
            </a:r>
            <a:r>
              <a:rPr lang="en-US" sz="2700" dirty="0">
                <a:solidFill>
                  <a:srgbClr val="333333"/>
                </a:solidFill>
                <a:latin typeface="Arial MT"/>
                <a:cs typeface="Arial MT"/>
              </a:rPr>
              <a:t>ontest</a:t>
            </a:r>
            <a:r>
              <a:rPr lang="en-US" sz="2700" spc="-45" dirty="0">
                <a:solidFill>
                  <a:srgbClr val="333333"/>
                </a:solidFill>
                <a:latin typeface="Arial MT"/>
                <a:cs typeface="Arial MT"/>
              </a:rPr>
              <a:t> </a:t>
            </a:r>
            <a:r>
              <a:rPr lang="en-US" sz="2700" dirty="0">
                <a:solidFill>
                  <a:srgbClr val="333333"/>
                </a:solidFill>
                <a:latin typeface="Arial MT"/>
                <a:cs typeface="Arial MT"/>
              </a:rPr>
              <a:t>Chair,</a:t>
            </a:r>
            <a:r>
              <a:rPr lang="en-US" sz="2700" spc="-53" dirty="0">
                <a:solidFill>
                  <a:srgbClr val="333333"/>
                </a:solidFill>
                <a:latin typeface="Arial MT"/>
                <a:cs typeface="Arial MT"/>
              </a:rPr>
              <a:t> </a:t>
            </a:r>
            <a:r>
              <a:rPr lang="en-US" sz="2700" spc="-8" dirty="0">
                <a:solidFill>
                  <a:srgbClr val="333333"/>
                </a:solidFill>
                <a:latin typeface="Arial MT"/>
                <a:cs typeface="Arial MT"/>
              </a:rPr>
              <a:t>etc.)</a:t>
            </a:r>
            <a:endParaRPr lang="en-US" sz="2700" dirty="0">
              <a:latin typeface="Arial MT"/>
              <a:cs typeface="Arial MT"/>
            </a:endParaRPr>
          </a:p>
          <a:p>
            <a:pPr marL="361950" algn="just">
              <a:spcBef>
                <a:spcPts val="2370"/>
              </a:spcBef>
              <a:buSzPct val="75000"/>
              <a:tabLst>
                <a:tab pos="361950" algn="l"/>
              </a:tabLst>
            </a:pPr>
            <a:r>
              <a:rPr lang="en-US" sz="2700" dirty="0">
                <a:solidFill>
                  <a:srgbClr val="333333"/>
                </a:solidFill>
                <a:latin typeface="Arial MT"/>
                <a:cs typeface="Arial MT"/>
              </a:rPr>
              <a:t>Judge</a:t>
            </a:r>
            <a:r>
              <a:rPr lang="en-US" sz="2700" spc="1208" dirty="0">
                <a:solidFill>
                  <a:srgbClr val="333333"/>
                </a:solidFill>
                <a:latin typeface="Arial MT"/>
                <a:cs typeface="Arial MT"/>
              </a:rPr>
              <a:t> </a:t>
            </a:r>
            <a:r>
              <a:rPr lang="en-US" sz="2700" spc="-8" dirty="0">
                <a:solidFill>
                  <a:srgbClr val="333333"/>
                </a:solidFill>
                <a:latin typeface="Arial MT"/>
                <a:cs typeface="Arial MT"/>
              </a:rPr>
              <a:t>without</a:t>
            </a:r>
            <a:r>
              <a:rPr lang="en-US" sz="2700" spc="1185" dirty="0">
                <a:solidFill>
                  <a:srgbClr val="333333"/>
                </a:solidFill>
                <a:latin typeface="Arial MT"/>
                <a:cs typeface="Arial MT"/>
              </a:rPr>
              <a:t> </a:t>
            </a:r>
            <a:r>
              <a:rPr lang="en-US" sz="2700" dirty="0">
                <a:solidFill>
                  <a:srgbClr val="333333"/>
                </a:solidFill>
                <a:latin typeface="Arial MT"/>
                <a:cs typeface="Arial MT"/>
              </a:rPr>
              <a:t>concern</a:t>
            </a:r>
            <a:r>
              <a:rPr lang="en-US" sz="2700" spc="1193" dirty="0">
                <a:solidFill>
                  <a:srgbClr val="333333"/>
                </a:solidFill>
                <a:latin typeface="Arial MT"/>
                <a:cs typeface="Arial MT"/>
              </a:rPr>
              <a:t> </a:t>
            </a:r>
            <a:r>
              <a:rPr lang="en-US" sz="2700" spc="-15" dirty="0">
                <a:solidFill>
                  <a:srgbClr val="333333"/>
                </a:solidFill>
                <a:latin typeface="Arial MT"/>
                <a:cs typeface="Arial MT"/>
              </a:rPr>
              <a:t>for</a:t>
            </a:r>
            <a:r>
              <a:rPr lang="en-US" sz="2700" spc="1200" dirty="0">
                <a:solidFill>
                  <a:srgbClr val="333333"/>
                </a:solidFill>
                <a:latin typeface="Arial MT"/>
                <a:cs typeface="Arial MT"/>
              </a:rPr>
              <a:t> </a:t>
            </a:r>
            <a:r>
              <a:rPr lang="en-US" sz="2700" dirty="0">
                <a:solidFill>
                  <a:srgbClr val="333333"/>
                </a:solidFill>
                <a:latin typeface="Arial MT"/>
                <a:cs typeface="Arial MT"/>
              </a:rPr>
              <a:t>the</a:t>
            </a:r>
            <a:r>
              <a:rPr lang="en-US" sz="2700" spc="1178" dirty="0">
                <a:solidFill>
                  <a:srgbClr val="333333"/>
                </a:solidFill>
                <a:latin typeface="Arial MT"/>
                <a:cs typeface="Arial MT"/>
              </a:rPr>
              <a:t> </a:t>
            </a:r>
            <a:r>
              <a:rPr lang="en-US" sz="2700" spc="-8" dirty="0">
                <a:solidFill>
                  <a:srgbClr val="333333"/>
                </a:solidFill>
                <a:latin typeface="Arial MT"/>
                <a:cs typeface="Arial MT"/>
              </a:rPr>
              <a:t>speech</a:t>
            </a:r>
            <a:r>
              <a:rPr lang="en-US" sz="2700" spc="1200" dirty="0">
                <a:solidFill>
                  <a:srgbClr val="333333"/>
                </a:solidFill>
                <a:latin typeface="Arial MT"/>
                <a:cs typeface="Arial MT"/>
              </a:rPr>
              <a:t> </a:t>
            </a:r>
            <a:r>
              <a:rPr lang="en-US" sz="2700" spc="-8" dirty="0">
                <a:solidFill>
                  <a:srgbClr val="333333"/>
                </a:solidFill>
                <a:latin typeface="Arial MT"/>
                <a:cs typeface="Arial MT"/>
              </a:rPr>
              <a:t>time</a:t>
            </a:r>
            <a:r>
              <a:rPr lang="en-US" sz="2700" spc="1208" dirty="0">
                <a:solidFill>
                  <a:srgbClr val="333333"/>
                </a:solidFill>
                <a:latin typeface="Arial MT"/>
                <a:cs typeface="Arial MT"/>
              </a:rPr>
              <a:t> </a:t>
            </a:r>
            <a:r>
              <a:rPr lang="en-US" sz="2700" spc="-8" dirty="0">
                <a:solidFill>
                  <a:srgbClr val="333333"/>
                </a:solidFill>
                <a:latin typeface="Arial MT"/>
                <a:cs typeface="Arial MT"/>
              </a:rPr>
              <a:t>duration.</a:t>
            </a:r>
            <a:endParaRPr lang="en-US" sz="2700" dirty="0">
              <a:latin typeface="Arial MT"/>
              <a:cs typeface="Arial MT"/>
            </a:endParaRPr>
          </a:p>
          <a:p>
            <a:pPr marL="361950" algn="just">
              <a:spcBef>
                <a:spcPts val="720"/>
              </a:spcBef>
            </a:pPr>
            <a:r>
              <a:rPr lang="en-US" sz="2700" dirty="0">
                <a:solidFill>
                  <a:srgbClr val="333333"/>
                </a:solidFill>
                <a:latin typeface="Arial MT"/>
                <a:cs typeface="Arial MT"/>
              </a:rPr>
              <a:t>Timers</a:t>
            </a:r>
            <a:r>
              <a:rPr lang="en-US" sz="2700" spc="-45" dirty="0">
                <a:solidFill>
                  <a:srgbClr val="333333"/>
                </a:solidFill>
                <a:latin typeface="Arial MT"/>
                <a:cs typeface="Arial MT"/>
              </a:rPr>
              <a:t> </a:t>
            </a:r>
            <a:r>
              <a:rPr lang="en-US" sz="2700" dirty="0">
                <a:solidFill>
                  <a:srgbClr val="333333"/>
                </a:solidFill>
                <a:latin typeface="Arial MT"/>
                <a:cs typeface="Arial MT"/>
              </a:rPr>
              <a:t>will handle</a:t>
            </a:r>
            <a:r>
              <a:rPr lang="en-US" sz="2700" spc="-30" dirty="0">
                <a:solidFill>
                  <a:srgbClr val="333333"/>
                </a:solidFill>
                <a:latin typeface="Arial MT"/>
                <a:cs typeface="Arial MT"/>
              </a:rPr>
              <a:t> </a:t>
            </a:r>
            <a:r>
              <a:rPr lang="en-US" sz="2700" dirty="0">
                <a:solidFill>
                  <a:srgbClr val="333333"/>
                </a:solidFill>
                <a:latin typeface="Arial MT"/>
                <a:cs typeface="Arial MT"/>
              </a:rPr>
              <a:t>timing</a:t>
            </a:r>
            <a:r>
              <a:rPr lang="en-US" sz="2700" spc="-15" dirty="0">
                <a:solidFill>
                  <a:srgbClr val="333333"/>
                </a:solidFill>
                <a:latin typeface="Arial MT"/>
                <a:cs typeface="Arial MT"/>
              </a:rPr>
              <a:t> </a:t>
            </a:r>
            <a:r>
              <a:rPr lang="en-US" sz="2700" dirty="0">
                <a:solidFill>
                  <a:srgbClr val="333333"/>
                </a:solidFill>
                <a:latin typeface="Arial MT"/>
                <a:cs typeface="Arial MT"/>
              </a:rPr>
              <a:t>disqualifications</a:t>
            </a:r>
            <a:endParaRPr lang="en-US" sz="2700"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963400" y="1433077"/>
            <a:ext cx="6154791" cy="8313854"/>
          </a:xfrm>
          <a:prstGeom prst="rect">
            <a:avLst/>
          </a:prstGeom>
        </p:spPr>
      </p:pic>
    </p:spTree>
    <p:extLst>
      <p:ext uri="{BB962C8B-B14F-4D97-AF65-F5344CB8AC3E}">
        <p14:creationId xmlns:p14="http://schemas.microsoft.com/office/powerpoint/2010/main" val="3909052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685800" y="3429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23"/>
              </a:spcBef>
              <a:buNone/>
            </a:pPr>
            <a:r>
              <a:rPr lang="en-US" sz="2700" spc="8" dirty="0">
                <a:solidFill>
                  <a:srgbClr val="333333"/>
                </a:solidFill>
                <a:latin typeface="Arial MT"/>
                <a:cs typeface="Arial MT"/>
              </a:rPr>
              <a:t>Case</a:t>
            </a:r>
            <a:r>
              <a:rPr lang="en-US" sz="2700" spc="-23" dirty="0">
                <a:solidFill>
                  <a:srgbClr val="333333"/>
                </a:solidFill>
                <a:latin typeface="Arial MT"/>
                <a:cs typeface="Arial MT"/>
              </a:rPr>
              <a:t> </a:t>
            </a:r>
            <a:r>
              <a:rPr lang="en-US" sz="2700" spc="8" dirty="0">
                <a:solidFill>
                  <a:srgbClr val="333333"/>
                </a:solidFill>
                <a:latin typeface="Arial MT"/>
                <a:cs typeface="Arial MT"/>
              </a:rPr>
              <a:t>Scenario:</a:t>
            </a:r>
            <a:endParaRPr lang="en-US" sz="2700" dirty="0">
              <a:latin typeface="Arial MT"/>
              <a:cs typeface="Arial MT"/>
            </a:endParaRPr>
          </a:p>
          <a:p>
            <a:pPr marL="375285" marR="7620" indent="-357188" algn="just">
              <a:lnSpc>
                <a:spcPct val="100899"/>
              </a:lnSpc>
              <a:spcBef>
                <a:spcPts val="1643"/>
              </a:spcBef>
              <a:buSzPct val="75555"/>
              <a:tabLst>
                <a:tab pos="387668" algn="l"/>
              </a:tabLst>
            </a:pPr>
            <a:r>
              <a:rPr lang="en-US" sz="2700" spc="15" dirty="0">
                <a:solidFill>
                  <a:srgbClr val="333333"/>
                </a:solidFill>
                <a:latin typeface="Arial MT"/>
                <a:cs typeface="Arial MT"/>
              </a:rPr>
              <a:t>The judges cannot and should be disqualifying contestants based on time </a:t>
            </a: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658600" y="1622626"/>
            <a:ext cx="6154791" cy="8313854"/>
          </a:xfrm>
          <a:prstGeom prst="rect">
            <a:avLst/>
          </a:prstGeom>
        </p:spPr>
      </p:pic>
    </p:spTree>
    <p:extLst>
      <p:ext uri="{BB962C8B-B14F-4D97-AF65-F5344CB8AC3E}">
        <p14:creationId xmlns:p14="http://schemas.microsoft.com/office/powerpoint/2010/main" val="351662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9F65BC-F8F6-0B95-5A00-26076267F3C1}"/>
              </a:ext>
            </a:extLst>
          </p:cNvPr>
          <p:cNvSpPr>
            <a:spLocks noGrp="1"/>
          </p:cNvSpPr>
          <p:nvPr>
            <p:ph type="title"/>
          </p:nvPr>
        </p:nvSpPr>
        <p:spPr>
          <a:xfrm>
            <a:off x="381000" y="266700"/>
            <a:ext cx="16514507" cy="1546584"/>
          </a:xfrm>
        </p:spPr>
        <p:txBody>
          <a:bodyPr/>
          <a:lstStyle/>
          <a:p>
            <a:r>
              <a:rPr lang="en-IN" sz="6600" b="1" spc="-8" dirty="0">
                <a:latin typeface="Gotham" panose="02000504050000020004" pitchFamily="2" charset="0"/>
              </a:rPr>
              <a:t>Evaluation Contest</a:t>
            </a:r>
            <a:endParaRPr lang="en-IN" b="1" dirty="0">
              <a:solidFill>
                <a:srgbClr val="004165"/>
              </a:solidFill>
              <a:latin typeface="Gotham" panose="02000504050000020004" pitchFamily="2" charset="0"/>
            </a:endParaRPr>
          </a:p>
        </p:txBody>
      </p:sp>
      <p:sp>
        <p:nvSpPr>
          <p:cNvPr id="5" name="Content Placeholder 4">
            <a:extLst>
              <a:ext uri="{FF2B5EF4-FFF2-40B4-BE49-F238E27FC236}">
                <a16:creationId xmlns:a16="http://schemas.microsoft.com/office/drawing/2014/main" id="{A9B0F235-C1B8-78A0-E9B9-1322915874F2}"/>
              </a:ext>
            </a:extLst>
          </p:cNvPr>
          <p:cNvSpPr>
            <a:spLocks noGrp="1"/>
          </p:cNvSpPr>
          <p:nvPr>
            <p:ph idx="1"/>
          </p:nvPr>
        </p:nvSpPr>
        <p:spPr>
          <a:xfrm>
            <a:off x="1257301" y="2384477"/>
            <a:ext cx="8181668" cy="6302324"/>
          </a:xfrm>
        </p:spPr>
        <p:txBody>
          <a:bodyPr vert="horz" lIns="137160" tIns="68580" rIns="137160" bIns="68580" rtlCol="0" anchor="t">
            <a:normAutofit/>
          </a:bodyPr>
          <a:lstStyle/>
          <a:p>
            <a:pPr marL="0" indent="0" algn="just">
              <a:spcBef>
                <a:spcPts val="1815"/>
              </a:spcBef>
              <a:buNone/>
            </a:pPr>
            <a:r>
              <a:rPr lang="en-US" sz="2700" spc="15" dirty="0">
                <a:solidFill>
                  <a:srgbClr val="333333"/>
                </a:solidFill>
                <a:latin typeface="Arial MT"/>
                <a:cs typeface="Arial MT"/>
              </a:rPr>
              <a:t>Case</a:t>
            </a:r>
            <a:r>
              <a:rPr lang="en-US" sz="2700" spc="-45" dirty="0">
                <a:solidFill>
                  <a:srgbClr val="333333"/>
                </a:solidFill>
                <a:latin typeface="Arial MT"/>
                <a:cs typeface="Arial MT"/>
              </a:rPr>
              <a:t> </a:t>
            </a:r>
            <a:r>
              <a:rPr lang="en-US" sz="2700" spc="8" dirty="0">
                <a:solidFill>
                  <a:srgbClr val="333333"/>
                </a:solidFill>
                <a:latin typeface="Arial MT"/>
                <a:cs typeface="Arial MT"/>
              </a:rPr>
              <a:t>Scenario:</a:t>
            </a:r>
            <a:endParaRPr lang="en-US" sz="2700" dirty="0">
              <a:latin typeface="Arial MT"/>
              <a:cs typeface="Arial MT"/>
            </a:endParaRPr>
          </a:p>
          <a:p>
            <a:pPr marL="375285" marR="11430" indent="-357188" algn="just">
              <a:lnSpc>
                <a:spcPct val="100899"/>
              </a:lnSpc>
              <a:spcBef>
                <a:spcPts val="1643"/>
              </a:spcBef>
              <a:buSzPct val="75555"/>
              <a:tabLst>
                <a:tab pos="387668" algn="l"/>
              </a:tabLst>
            </a:pPr>
            <a:r>
              <a:rPr lang="en-US" sz="2700" spc="8" dirty="0">
                <a:solidFill>
                  <a:srgbClr val="333333"/>
                </a:solidFill>
                <a:latin typeface="Arial MT"/>
                <a:cs typeface="Arial MT"/>
              </a:rPr>
              <a:t>Please</a:t>
            </a:r>
            <a:r>
              <a:rPr lang="en-US" sz="2700" spc="15" dirty="0">
                <a:solidFill>
                  <a:srgbClr val="333333"/>
                </a:solidFill>
                <a:latin typeface="Arial MT"/>
                <a:cs typeface="Arial MT"/>
              </a:rPr>
              <a:t> </a:t>
            </a:r>
            <a:r>
              <a:rPr lang="en-US" sz="2700" spc="8" dirty="0">
                <a:solidFill>
                  <a:srgbClr val="333333"/>
                </a:solidFill>
                <a:latin typeface="Arial MT"/>
                <a:cs typeface="Arial MT"/>
              </a:rPr>
              <a:t>judge</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15" dirty="0">
                <a:solidFill>
                  <a:srgbClr val="333333"/>
                </a:solidFill>
                <a:latin typeface="Arial MT"/>
                <a:cs typeface="Arial MT"/>
              </a:rPr>
              <a:t> </a:t>
            </a:r>
            <a:r>
              <a:rPr lang="en-US" sz="2700" spc="8" dirty="0">
                <a:solidFill>
                  <a:srgbClr val="333333"/>
                </a:solidFill>
                <a:latin typeface="Arial MT"/>
                <a:cs typeface="Arial MT"/>
              </a:rPr>
              <a:t>contestant</a:t>
            </a:r>
            <a:r>
              <a:rPr lang="en-US" sz="2700" spc="15" dirty="0">
                <a:solidFill>
                  <a:srgbClr val="333333"/>
                </a:solidFill>
                <a:latin typeface="Arial MT"/>
                <a:cs typeface="Arial MT"/>
              </a:rPr>
              <a:t> </a:t>
            </a:r>
            <a:r>
              <a:rPr lang="en-US" sz="2700" spc="8" dirty="0">
                <a:solidFill>
                  <a:srgbClr val="333333"/>
                </a:solidFill>
                <a:latin typeface="Arial MT"/>
                <a:cs typeface="Arial MT"/>
              </a:rPr>
              <a:t>on</a:t>
            </a:r>
            <a:r>
              <a:rPr lang="en-US" sz="2700" spc="15" dirty="0">
                <a:solidFill>
                  <a:srgbClr val="333333"/>
                </a:solidFill>
                <a:latin typeface="Arial MT"/>
                <a:cs typeface="Arial MT"/>
              </a:rPr>
              <a:t> </a:t>
            </a:r>
            <a:r>
              <a:rPr lang="en-US" sz="2700" spc="8" dirty="0">
                <a:solidFill>
                  <a:srgbClr val="333333"/>
                </a:solidFill>
                <a:latin typeface="Arial MT"/>
                <a:cs typeface="Arial MT"/>
              </a:rPr>
              <a:t>what</a:t>
            </a:r>
            <a:r>
              <a:rPr lang="en-US" sz="2700" spc="15" dirty="0">
                <a:solidFill>
                  <a:srgbClr val="333333"/>
                </a:solidFill>
                <a:latin typeface="Arial MT"/>
                <a:cs typeface="Arial MT"/>
              </a:rPr>
              <a:t> </a:t>
            </a:r>
            <a:r>
              <a:rPr lang="en-US" sz="2700" spc="8" dirty="0">
                <a:solidFill>
                  <a:srgbClr val="333333"/>
                </a:solidFill>
                <a:latin typeface="Arial MT"/>
                <a:cs typeface="Arial MT"/>
              </a:rPr>
              <a:t>has</a:t>
            </a:r>
            <a:r>
              <a:rPr lang="en-US" sz="2700" spc="15" dirty="0">
                <a:solidFill>
                  <a:srgbClr val="333333"/>
                </a:solidFill>
                <a:latin typeface="Arial MT"/>
                <a:cs typeface="Arial MT"/>
              </a:rPr>
              <a:t> been </a:t>
            </a:r>
            <a:r>
              <a:rPr lang="en-US" sz="2700" spc="23" dirty="0">
                <a:solidFill>
                  <a:srgbClr val="333333"/>
                </a:solidFill>
                <a:latin typeface="Arial MT"/>
                <a:cs typeface="Arial MT"/>
              </a:rPr>
              <a:t> </a:t>
            </a:r>
            <a:r>
              <a:rPr lang="en-US" sz="2700" spc="15" dirty="0">
                <a:solidFill>
                  <a:srgbClr val="333333"/>
                </a:solidFill>
                <a:latin typeface="Arial MT"/>
                <a:cs typeface="Arial MT"/>
              </a:rPr>
              <a:t>spoken </a:t>
            </a:r>
            <a:r>
              <a:rPr lang="en-US" sz="2700" spc="8" dirty="0">
                <a:solidFill>
                  <a:srgbClr val="333333"/>
                </a:solidFill>
                <a:latin typeface="Arial MT"/>
                <a:cs typeface="Arial MT"/>
              </a:rPr>
              <a:t>and </a:t>
            </a:r>
            <a:r>
              <a:rPr lang="en-US" sz="2700" spc="15" dirty="0">
                <a:solidFill>
                  <a:srgbClr val="333333"/>
                </a:solidFill>
                <a:latin typeface="Arial MT"/>
                <a:cs typeface="Arial MT"/>
              </a:rPr>
              <a:t>NOT </a:t>
            </a:r>
            <a:r>
              <a:rPr lang="en-US" sz="2700" spc="8" dirty="0">
                <a:solidFill>
                  <a:srgbClr val="333333"/>
                </a:solidFill>
                <a:latin typeface="Arial MT"/>
                <a:cs typeface="Arial MT"/>
              </a:rPr>
              <a:t>on </a:t>
            </a:r>
            <a:r>
              <a:rPr lang="en-US" sz="2700" dirty="0">
                <a:solidFill>
                  <a:srgbClr val="333333"/>
                </a:solidFill>
                <a:latin typeface="Arial MT"/>
                <a:cs typeface="Arial MT"/>
              </a:rPr>
              <a:t>what </a:t>
            </a:r>
            <a:r>
              <a:rPr lang="en-US" sz="2700" spc="15" dirty="0">
                <a:solidFill>
                  <a:srgbClr val="333333"/>
                </a:solidFill>
                <a:latin typeface="Arial MT"/>
                <a:cs typeface="Arial MT"/>
              </a:rPr>
              <a:t>would have </a:t>
            </a:r>
            <a:r>
              <a:rPr lang="en-US" sz="2700" spc="8" dirty="0">
                <a:solidFill>
                  <a:srgbClr val="333333"/>
                </a:solidFill>
                <a:latin typeface="Arial MT"/>
                <a:cs typeface="Arial MT"/>
              </a:rPr>
              <a:t>been spoken, </a:t>
            </a:r>
            <a:r>
              <a:rPr lang="en-US" sz="2700" spc="-923" dirty="0">
                <a:solidFill>
                  <a:srgbClr val="333333"/>
                </a:solidFill>
                <a:latin typeface="Arial MT"/>
                <a:cs typeface="Arial MT"/>
              </a:rPr>
              <a:t> </a:t>
            </a:r>
            <a:r>
              <a:rPr lang="en-US" sz="2700" spc="8" dirty="0">
                <a:solidFill>
                  <a:srgbClr val="333333"/>
                </a:solidFill>
                <a:latin typeface="Arial MT"/>
                <a:cs typeface="Arial MT"/>
              </a:rPr>
              <a:t>had the</a:t>
            </a:r>
            <a:r>
              <a:rPr lang="en-US" sz="2700" spc="-15" dirty="0">
                <a:solidFill>
                  <a:srgbClr val="333333"/>
                </a:solidFill>
                <a:latin typeface="Arial MT"/>
                <a:cs typeface="Arial MT"/>
              </a:rPr>
              <a:t> </a:t>
            </a:r>
            <a:r>
              <a:rPr lang="en-US" sz="2700" spc="8" dirty="0">
                <a:solidFill>
                  <a:srgbClr val="333333"/>
                </a:solidFill>
                <a:latin typeface="Arial MT"/>
                <a:cs typeface="Arial MT"/>
              </a:rPr>
              <a:t>technical</a:t>
            </a:r>
            <a:r>
              <a:rPr lang="en-US" sz="2700" spc="-15" dirty="0">
                <a:solidFill>
                  <a:srgbClr val="333333"/>
                </a:solidFill>
                <a:latin typeface="Arial MT"/>
                <a:cs typeface="Arial MT"/>
              </a:rPr>
              <a:t> </a:t>
            </a:r>
            <a:r>
              <a:rPr lang="en-US" sz="2700" spc="8" dirty="0">
                <a:solidFill>
                  <a:srgbClr val="333333"/>
                </a:solidFill>
                <a:latin typeface="Arial MT"/>
                <a:cs typeface="Arial MT"/>
              </a:rPr>
              <a:t>glitch</a:t>
            </a:r>
            <a:r>
              <a:rPr lang="en-US" sz="2700" spc="-23" dirty="0">
                <a:solidFill>
                  <a:srgbClr val="333333"/>
                </a:solidFill>
                <a:latin typeface="Arial MT"/>
                <a:cs typeface="Arial MT"/>
              </a:rPr>
              <a:t> </a:t>
            </a:r>
            <a:r>
              <a:rPr lang="en-US" sz="2700" dirty="0">
                <a:solidFill>
                  <a:srgbClr val="333333"/>
                </a:solidFill>
                <a:latin typeface="Arial MT"/>
                <a:cs typeface="Arial MT"/>
              </a:rPr>
              <a:t>not</a:t>
            </a:r>
            <a:r>
              <a:rPr lang="en-US" sz="2700" spc="8" dirty="0">
                <a:solidFill>
                  <a:srgbClr val="333333"/>
                </a:solidFill>
                <a:latin typeface="Arial MT"/>
                <a:cs typeface="Arial MT"/>
              </a:rPr>
              <a:t> occurred</a:t>
            </a:r>
            <a:endParaRPr lang="en-US" sz="2700" dirty="0">
              <a:latin typeface="Arial MT"/>
              <a:cs typeface="Arial MT"/>
            </a:endParaRPr>
          </a:p>
          <a:p>
            <a:pPr marL="375285" marR="7620" indent="-357188" algn="just">
              <a:lnSpc>
                <a:spcPct val="100800"/>
              </a:lnSpc>
              <a:spcBef>
                <a:spcPts val="1635"/>
              </a:spcBef>
              <a:buSzPct val="75555"/>
              <a:tabLst>
                <a:tab pos="387668" algn="l"/>
              </a:tabLst>
            </a:pPr>
            <a:r>
              <a:rPr lang="en-US" sz="2700" spc="8" dirty="0">
                <a:solidFill>
                  <a:srgbClr val="333333"/>
                </a:solidFill>
                <a:latin typeface="Arial MT"/>
                <a:cs typeface="Arial MT"/>
              </a:rPr>
              <a:t>For instance, </a:t>
            </a:r>
            <a:r>
              <a:rPr lang="en-US" sz="2700" spc="-8" dirty="0">
                <a:solidFill>
                  <a:srgbClr val="333333"/>
                </a:solidFill>
                <a:latin typeface="Arial MT"/>
                <a:cs typeface="Arial MT"/>
              </a:rPr>
              <a:t>if </a:t>
            </a:r>
            <a:r>
              <a:rPr lang="en-US" sz="2700" spc="8" dirty="0">
                <a:solidFill>
                  <a:srgbClr val="333333"/>
                </a:solidFill>
                <a:latin typeface="Arial MT"/>
                <a:cs typeface="Arial MT"/>
              </a:rPr>
              <a:t>a contestant has a super opening </a:t>
            </a:r>
            <a:r>
              <a:rPr lang="en-US" sz="2700" spc="15" dirty="0">
                <a:solidFill>
                  <a:srgbClr val="333333"/>
                </a:solidFill>
                <a:latin typeface="Arial MT"/>
                <a:cs typeface="Arial MT"/>
              </a:rPr>
              <a:t> </a:t>
            </a:r>
            <a:r>
              <a:rPr lang="en-US" sz="2700" spc="8" dirty="0">
                <a:solidFill>
                  <a:srgbClr val="333333"/>
                </a:solidFill>
                <a:latin typeface="Arial MT"/>
                <a:cs typeface="Arial MT"/>
              </a:rPr>
              <a:t>and</a:t>
            </a:r>
            <a:r>
              <a:rPr lang="en-US" sz="2700" spc="15" dirty="0">
                <a:solidFill>
                  <a:srgbClr val="333333"/>
                </a:solidFill>
                <a:latin typeface="Arial MT"/>
                <a:cs typeface="Arial MT"/>
              </a:rPr>
              <a:t> </a:t>
            </a:r>
            <a:r>
              <a:rPr lang="en-US" sz="2700" spc="8" dirty="0">
                <a:solidFill>
                  <a:srgbClr val="333333"/>
                </a:solidFill>
                <a:latin typeface="Arial MT"/>
                <a:cs typeface="Arial MT"/>
              </a:rPr>
              <a:t>gets</a:t>
            </a:r>
            <a:r>
              <a:rPr lang="en-US" sz="2700" spc="15" dirty="0">
                <a:solidFill>
                  <a:srgbClr val="333333"/>
                </a:solidFill>
                <a:latin typeface="Arial MT"/>
                <a:cs typeface="Arial MT"/>
              </a:rPr>
              <a:t> </a:t>
            </a:r>
            <a:r>
              <a:rPr lang="en-US" sz="2700" spc="8" dirty="0">
                <a:solidFill>
                  <a:srgbClr val="333333"/>
                </a:solidFill>
                <a:latin typeface="Arial MT"/>
                <a:cs typeface="Arial MT"/>
              </a:rPr>
              <a:t>disconnected of electronic device</a:t>
            </a:r>
            <a:r>
              <a:rPr lang="en-US" sz="2700" spc="15" dirty="0">
                <a:solidFill>
                  <a:srgbClr val="333333"/>
                </a:solidFill>
                <a:latin typeface="Arial MT"/>
                <a:cs typeface="Arial MT"/>
              </a:rPr>
              <a:t> </a:t>
            </a:r>
            <a:r>
              <a:rPr lang="en-US" sz="2700" spc="8" dirty="0">
                <a:solidFill>
                  <a:srgbClr val="333333"/>
                </a:solidFill>
                <a:latin typeface="Arial MT"/>
                <a:cs typeface="Arial MT"/>
              </a:rPr>
              <a:t>mid-</a:t>
            </a:r>
            <a:r>
              <a:rPr lang="en-US" sz="2700" spc="15" dirty="0">
                <a:solidFill>
                  <a:srgbClr val="333333"/>
                </a:solidFill>
                <a:latin typeface="Arial MT"/>
                <a:cs typeface="Arial MT"/>
              </a:rPr>
              <a:t>way</a:t>
            </a:r>
            <a:r>
              <a:rPr lang="en-US" sz="2700" spc="975" dirty="0">
                <a:solidFill>
                  <a:srgbClr val="333333"/>
                </a:solidFill>
                <a:latin typeface="Arial MT"/>
                <a:cs typeface="Arial MT"/>
              </a:rPr>
              <a:t> </a:t>
            </a:r>
            <a:r>
              <a:rPr lang="en-US" sz="2700" spc="8" dirty="0">
                <a:solidFill>
                  <a:srgbClr val="333333"/>
                </a:solidFill>
                <a:latin typeface="Arial MT"/>
                <a:cs typeface="Arial MT"/>
              </a:rPr>
              <a:t>just</a:t>
            </a:r>
            <a:r>
              <a:rPr lang="en-US" sz="2700" spc="15" dirty="0">
                <a:solidFill>
                  <a:srgbClr val="333333"/>
                </a:solidFill>
                <a:latin typeface="Arial MT"/>
                <a:cs typeface="Arial MT"/>
              </a:rPr>
              <a:t> </a:t>
            </a:r>
            <a:r>
              <a:rPr lang="en-US" sz="2700" spc="8" dirty="0">
                <a:solidFill>
                  <a:srgbClr val="333333"/>
                </a:solidFill>
                <a:latin typeface="Arial MT"/>
                <a:cs typeface="Arial MT"/>
              </a:rPr>
              <a:t>before </a:t>
            </a:r>
            <a:r>
              <a:rPr lang="en-US" sz="2700" spc="15" dirty="0">
                <a:solidFill>
                  <a:srgbClr val="333333"/>
                </a:solidFill>
                <a:latin typeface="Arial MT"/>
                <a:cs typeface="Arial MT"/>
              </a:rPr>
              <a:t> </a:t>
            </a:r>
            <a:r>
              <a:rPr lang="en-US" sz="2700" spc="8" dirty="0">
                <a:solidFill>
                  <a:srgbClr val="333333"/>
                </a:solidFill>
                <a:latin typeface="Arial MT"/>
                <a:cs typeface="Arial MT"/>
              </a:rPr>
              <a:t>conclusion, do not assume that the conclusion </a:t>
            </a:r>
            <a:r>
              <a:rPr lang="en-US" sz="2700" dirty="0">
                <a:solidFill>
                  <a:srgbClr val="333333"/>
                </a:solidFill>
                <a:latin typeface="Arial MT"/>
                <a:cs typeface="Arial MT"/>
              </a:rPr>
              <a:t>would have </a:t>
            </a:r>
            <a:r>
              <a:rPr lang="en-US" sz="2700" spc="8" dirty="0">
                <a:solidFill>
                  <a:srgbClr val="333333"/>
                </a:solidFill>
                <a:latin typeface="Arial MT"/>
                <a:cs typeface="Arial MT"/>
              </a:rPr>
              <a:t> been equally awesome - mark the contestant down in </a:t>
            </a:r>
            <a:r>
              <a:rPr lang="en-US" sz="2700" spc="15" dirty="0">
                <a:solidFill>
                  <a:srgbClr val="333333"/>
                </a:solidFill>
                <a:latin typeface="Arial MT"/>
                <a:cs typeface="Arial MT"/>
              </a:rPr>
              <a:t> </a:t>
            </a:r>
            <a:r>
              <a:rPr lang="en-US" sz="2700" spc="8" dirty="0">
                <a:solidFill>
                  <a:srgbClr val="333333"/>
                </a:solidFill>
                <a:latin typeface="Arial MT"/>
                <a:cs typeface="Arial MT"/>
              </a:rPr>
              <a:t>the</a:t>
            </a:r>
            <a:r>
              <a:rPr lang="en-US" sz="2700" spc="-8" dirty="0">
                <a:solidFill>
                  <a:srgbClr val="333333"/>
                </a:solidFill>
                <a:latin typeface="Arial MT"/>
                <a:cs typeface="Arial MT"/>
              </a:rPr>
              <a:t> </a:t>
            </a:r>
            <a:r>
              <a:rPr lang="en-US" sz="2700" spc="8" dirty="0">
                <a:solidFill>
                  <a:srgbClr val="333333"/>
                </a:solidFill>
                <a:latin typeface="Arial MT"/>
                <a:cs typeface="Arial MT"/>
              </a:rPr>
              <a:t>ballot</a:t>
            </a:r>
            <a:r>
              <a:rPr lang="en-US" sz="2700" spc="-15" dirty="0">
                <a:solidFill>
                  <a:srgbClr val="333333"/>
                </a:solidFill>
                <a:latin typeface="Arial MT"/>
                <a:cs typeface="Arial MT"/>
              </a:rPr>
              <a:t> </a:t>
            </a:r>
            <a:r>
              <a:rPr lang="en-US" sz="2700" spc="8" dirty="0">
                <a:solidFill>
                  <a:srgbClr val="333333"/>
                </a:solidFill>
                <a:latin typeface="Arial MT"/>
                <a:cs typeface="Arial MT"/>
              </a:rPr>
              <a:t>sheet</a:t>
            </a:r>
            <a:endParaRPr lang="en-US" sz="2700" dirty="0">
              <a:latin typeface="Arial MT"/>
              <a:cs typeface="Arial MT"/>
            </a:endParaRPr>
          </a:p>
        </p:txBody>
      </p:sp>
      <p:pic>
        <p:nvPicPr>
          <p:cNvPr id="4" name="Picture 3">
            <a:extLst>
              <a:ext uri="{FF2B5EF4-FFF2-40B4-BE49-F238E27FC236}">
                <a16:creationId xmlns:a16="http://schemas.microsoft.com/office/drawing/2014/main" id="{EC1A86D9-9EF0-31AD-481C-22B954DD8976}"/>
              </a:ext>
            </a:extLst>
          </p:cNvPr>
          <p:cNvPicPr>
            <a:picLocks noChangeAspect="1"/>
          </p:cNvPicPr>
          <p:nvPr/>
        </p:nvPicPr>
        <p:blipFill>
          <a:blip r:embed="rId2"/>
          <a:stretch>
            <a:fillRect/>
          </a:stretch>
        </p:blipFill>
        <p:spPr>
          <a:xfrm>
            <a:off x="11617015" y="1425457"/>
            <a:ext cx="6154791" cy="8313854"/>
          </a:xfrm>
          <a:prstGeom prst="rect">
            <a:avLst/>
          </a:prstGeom>
        </p:spPr>
      </p:pic>
    </p:spTree>
    <p:extLst>
      <p:ext uri="{BB962C8B-B14F-4D97-AF65-F5344CB8AC3E}">
        <p14:creationId xmlns:p14="http://schemas.microsoft.com/office/powerpoint/2010/main" val="81688953"/>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286</TotalTime>
  <Words>1299</Words>
  <Application>Microsoft Office PowerPoint</Application>
  <PresentationFormat>Custom</PresentationFormat>
  <Paragraphs>118</Paragraphs>
  <Slides>20</Slides>
  <Notes>1</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20</vt:i4>
      </vt:variant>
    </vt:vector>
  </HeadingPairs>
  <TitlesOfParts>
    <vt:vector size="34" baseType="lpstr">
      <vt:lpstr>Gotham</vt:lpstr>
      <vt:lpstr>Segoe UI Symbol</vt:lpstr>
      <vt:lpstr>Arial MT</vt:lpstr>
      <vt:lpstr>Aptos Display</vt:lpstr>
      <vt:lpstr>Montserrat</vt:lpstr>
      <vt:lpstr>Arial</vt:lpstr>
      <vt:lpstr>Calibri</vt:lpstr>
      <vt:lpstr>Aptos</vt:lpstr>
      <vt:lpstr>Play</vt:lpstr>
      <vt:lpstr>Office Theme</vt:lpstr>
      <vt:lpstr>2_Custom Design</vt:lpstr>
      <vt:lpstr>1_Custom Design</vt:lpstr>
      <vt:lpstr>1_Office Theme</vt:lpstr>
      <vt:lpstr>Custom Design</vt:lpstr>
      <vt:lpstr>PowerPoint Presentation</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lpstr>Evaluation Contest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DPRM PPT Mind Palace</dc:title>
  <dc:creator>Ashwini Arondkar</dc:creator>
  <cp:lastModifiedBy>Nirabhra Akash</cp:lastModifiedBy>
  <cp:revision>23</cp:revision>
  <dcterms:created xsi:type="dcterms:W3CDTF">2006-08-16T00:00:00Z</dcterms:created>
  <dcterms:modified xsi:type="dcterms:W3CDTF">2026-07-25T20:49:33Z</dcterms:modified>
  <dc:identifier>DAGJXYy6UKk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3dc51e-dc91-4fe8-86bf-c7b3310ee5e1_Enabled">
    <vt:lpwstr>true</vt:lpwstr>
  </property>
  <property fmtid="{D5CDD505-2E9C-101B-9397-08002B2CF9AE}" pid="3" name="MSIP_Label_b13dc51e-dc91-4fe8-86bf-c7b3310ee5e1_SetDate">
    <vt:lpwstr>2026-06-30T14:04:31Z</vt:lpwstr>
  </property>
  <property fmtid="{D5CDD505-2E9C-101B-9397-08002B2CF9AE}" pid="4" name="MSIP_Label_b13dc51e-dc91-4fe8-86bf-c7b3310ee5e1_Method">
    <vt:lpwstr>Standard</vt:lpwstr>
  </property>
  <property fmtid="{D5CDD505-2E9C-101B-9397-08002B2CF9AE}" pid="5" name="MSIP_Label_b13dc51e-dc91-4fe8-86bf-c7b3310ee5e1_Name">
    <vt:lpwstr>Confidential - Internal</vt:lpwstr>
  </property>
  <property fmtid="{D5CDD505-2E9C-101B-9397-08002B2CF9AE}" pid="6" name="MSIP_Label_b13dc51e-dc91-4fe8-86bf-c7b3310ee5e1_SiteId">
    <vt:lpwstr>64f8aeda-c9ea-4be5-a09b-4f46508d43d3</vt:lpwstr>
  </property>
  <property fmtid="{D5CDD505-2E9C-101B-9397-08002B2CF9AE}" pid="7" name="MSIP_Label_b13dc51e-dc91-4fe8-86bf-c7b3310ee5e1_ActionId">
    <vt:lpwstr>ec7c5453-a15c-4b68-ae0e-99da334ce8b9</vt:lpwstr>
  </property>
  <property fmtid="{D5CDD505-2E9C-101B-9397-08002B2CF9AE}" pid="8" name="MSIP_Label_b13dc51e-dc91-4fe8-86bf-c7b3310ee5e1_ContentBits">
    <vt:lpwstr>1</vt:lpwstr>
  </property>
  <property fmtid="{D5CDD505-2E9C-101B-9397-08002B2CF9AE}" pid="9" name="MSIP_Label_b13dc51e-dc91-4fe8-86bf-c7b3310ee5e1_Tag">
    <vt:lpwstr>10, 3, 0, 1</vt:lpwstr>
  </property>
  <property fmtid="{D5CDD505-2E9C-101B-9397-08002B2CF9AE}" pid="10" name="ClassificationContentMarkingHeaderLocations">
    <vt:lpwstr>Office Theme:8</vt:lpwstr>
  </property>
  <property fmtid="{D5CDD505-2E9C-101B-9397-08002B2CF9AE}" pid="11" name="ClassificationContentMarkingHeaderText">
    <vt:lpwstr>Confidential</vt:lpwstr>
  </property>
</Properties>
</file>