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7" r:id="rId2"/>
    <p:sldMasterId id="2147483685" r:id="rId3"/>
    <p:sldMasterId id="2147483660" r:id="rId4"/>
    <p:sldMasterId id="2147483672" r:id="rId5"/>
  </p:sldMasterIdLst>
  <p:notesMasterIdLst>
    <p:notesMasterId r:id="rId15"/>
  </p:notesMasterIdLst>
  <p:handoutMasterIdLst>
    <p:handoutMasterId r:id="rId16"/>
  </p:handoutMasterIdLst>
  <p:sldIdLst>
    <p:sldId id="256" r:id="rId6"/>
    <p:sldId id="266" r:id="rId7"/>
    <p:sldId id="284" r:id="rId8"/>
    <p:sldId id="308" r:id="rId9"/>
    <p:sldId id="309" r:id="rId10"/>
    <p:sldId id="310" r:id="rId11"/>
    <p:sldId id="311" r:id="rId12"/>
    <p:sldId id="301" r:id="rId13"/>
    <p:sldId id="302" r:id="rId14"/>
  </p:sldIdLst>
  <p:sldSz cx="18288000" cy="10287000"/>
  <p:notesSz cx="6858000" cy="9144000"/>
  <p:embeddedFontLst>
    <p:embeddedFont>
      <p:font typeface="Montserrat" panose="00000500000000000000" pitchFamily="2" charset="0"/>
      <p:regular r:id="rId17"/>
      <p:bold r:id="rId18"/>
      <p:italic r:id="rId19"/>
      <p:boldItalic r:id="rId20"/>
    </p:embeddedFont>
    <p:embeddedFont>
      <p:font typeface="Play" panose="020B0604020202020204" charset="0"/>
      <p:regular r:id="rId21"/>
      <p:bold r:id="rId22"/>
    </p:embeddedFont>
    <p:embeddedFont>
      <p:font typeface="Segoe UI Symbol" panose="020B0502040204020203" pitchFamily="3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327"/>
    <a:srgbClr val="3B0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8" autoAdjust="0"/>
    <p:restoredTop sz="49573" autoAdjust="0"/>
  </p:normalViewPr>
  <p:slideViewPr>
    <p:cSldViewPr>
      <p:cViewPr varScale="1">
        <p:scale>
          <a:sx n="42" d="100"/>
          <a:sy n="42" d="100"/>
        </p:scale>
        <p:origin x="76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74"/>
    </p:cViewPr>
  </p:sorterViewPr>
  <p:notesViewPr>
    <p:cSldViewPr>
      <p:cViewPr varScale="1">
        <p:scale>
          <a:sx n="48" d="100"/>
          <a:sy n="48" d="100"/>
        </p:scale>
        <p:origin x="2752" y="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5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828CF0-F4F4-67C2-0019-46879F710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CE205-0205-1E2B-0897-EA2A619078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2385C-530F-4052-BDC6-76EE4771A0B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DA94EB-9FC4-DAC8-9FA0-F163FB70BC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702067-8359-6624-D373-F49CB14F086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92072-FC20-4B1C-A6D6-CB3A99F93C7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4850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31899-0460-4EA2-80CA-ED2FFB5601E2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CA97A-4E1B-4835-84B9-3C60F07ABA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2549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morning, fellow Toastmasters and future contest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name is Akash Nirabhra, and it is my privilege to conduct today's Voting Judge Training.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we begin, I'd like to ask a simple question: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most important person in a speech contest?</a:t>
            </a:r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would say the speaker. Some would say the Contest Chair.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credibility of the entire contest ultimately rests on the judges.</a:t>
            </a:r>
          </a:p>
          <a:p>
            <a:endParaRPr lang="en-I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contestant may spend weeks preparing a speech. They trust us to evaluate that effort fairly, objectively, and professionally.</a:t>
            </a:r>
          </a:p>
          <a:p>
            <a:r>
              <a:rPr lang="en-I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Today's session is designed to help us become judges who inspire confidence through integrity, consistency, and excellence."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ACA97A-4E1B-4835-84B9-3C60F07ABA96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6776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A985-C258-F656-9ABF-8B6807F19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58307-67B9-D93F-2D1D-E9A2AD7DC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70336-32D1-93A5-98E9-C9328DB51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0F214-518D-F6D8-46FF-E255CD2BE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FC783-16E5-97EF-94D2-A7A9049A1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333040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BD18-4590-D329-701E-58E9C481E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7EA82-C358-C4A3-712C-2BE9835D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52AC2-09FF-7F8A-FC3B-F98921112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90DB-AFD4-9B25-3959-5FFA8F6F3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A940-52F8-3E39-C924-FE6E16980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3323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CC2E-C1D3-4EBE-2C08-1F66604DE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1B6D6-D44B-4307-4E94-AE4480CCE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EB0C1-B262-8B72-1660-15680F6E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717EA-9D0F-912B-9D60-721A68971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FFD245-B2EB-9169-432A-F4C727C8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8904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3337D-5EFC-68D9-5FA4-00785B489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20D50-4863-8099-3586-7875ADA8B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44506-7B9C-A0CB-DE6F-0681D5790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3BA36A-65D1-4B9A-5D62-BA256E118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EC418-5605-78AA-5D9D-A72A4C2DB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D2565-2089-5DB8-98A3-14713286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7398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B18D7-2412-0EDC-A8B4-F95617AC7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946A4-3231-8874-AB46-68E52E2BC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636FF1-FCFD-9FBE-CE23-63C136C2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7A881-5806-908D-9FD6-4EF44955B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FC8251-1071-FD75-4D9B-B3B30FB085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3C0847-BBD6-22B8-7BDC-A8FDD880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E2CAC2-A7F5-7B4D-9F84-148D2D11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870D3-22FC-7CA0-1856-FA345CFD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4643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55A5E-2802-3027-6C4C-449373550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D9303-11E9-E01E-DE18-FDA197ABA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55DA8-BF0D-42F8-C0B5-4D2C55973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AFE10D-D20C-A5EF-BA0F-9750F2258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4545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6DF220-DB8B-7331-29D7-256D72EE2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12B30C-B8D1-7AE9-92F9-D9F1C7016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58267B-B6D1-C103-FFE0-E092FF4A3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248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1D3D0-542A-84CF-49BD-F6273D91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49A40-FCB3-EA94-A572-52712DE64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F27F-5556-3787-235F-8130799A5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2C1015-7DFF-394A-D86E-95D97556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2B9CA-2E33-66C4-23DE-7CE9A6B43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F4118-CAE3-79F4-134B-CEB0336F8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6357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0A54-D0CD-AE40-08C8-4EA11F09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4E9911-7858-122E-CFAC-E9FED2C42B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354E9B-B576-979C-AF71-740B66319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F78626-CA00-FD4C-B6CF-5BF0075D5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FE58A-CD61-9ECF-B10C-87775AB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4FC7B-0A6C-2E83-21A8-46F43529D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692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B5057-4884-E2CA-BD23-1C87374A1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A175EB-D816-2914-0B10-9A57DA8C43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8CD74-193D-602C-0FE2-59FDAD036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36048-CD81-6C86-0940-AF99BA9F0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11D09-33A8-6CBE-C982-F7319541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3996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69DECC-BB68-9D15-CAD1-58F2FA28B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2D4796-2080-F700-C585-EA825C4FF8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C1796-44BB-D776-6CD9-039C61A2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E25AD3-D66D-3EBD-2725-8789D418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808D1-ABDC-6214-4D1E-10FC4721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7043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23297-177E-ABEE-4D7D-A6DF5F30E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248D6D-B806-5416-4571-6146F1AC6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7D5575-94DA-435F-C91B-ED432CE15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2C05CA-333C-3A55-1321-65927D93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71556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51F6-99BA-9EE2-9487-77BD84F66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E6159-17AD-2E90-2CA6-B4BF4EC2A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87AC1-962E-B057-9099-95D66C1F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7D0ED-F672-8D72-5ACF-C36C10DF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C79C3-D8B2-D5E2-9DAC-7BFBF1A4C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32891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27C6F-8343-0020-55B6-CC8AB7D5C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00528-20BF-FBDA-68A2-6CEDCE89C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D84A-9DCB-25D9-F2CE-C671CF69C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D44BA-F8A5-38A6-D488-2CB3D5DA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00182-C4C9-BC6B-499C-11821C3F1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0867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C15B7-BA3F-536A-59AF-1DFAC7842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AD3C6-E844-BFC1-21E4-C2C826496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F42E6-B4EF-74F0-35CF-48267076C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635B4-BF2E-986D-D135-DB69A3E6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AE73F-5CD0-1D95-C45E-C1A49AE5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06181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EAD2E-E0DC-698C-9CAA-76A4AB91B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7363F-84C9-CBB7-070C-FDFE44CF07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4C833-D6C0-8C2E-6DD2-A2C1374CD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6E5F1E-6F2F-7328-A836-0EC97C33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4B3519-F347-D5FE-E917-4668407C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7D8CB-5C4E-0EC9-BDC2-2EC5E12CD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399798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471FC-7DB9-112E-98E5-254E02E4D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1F4D5-0C5B-49C1-BA05-4BAF9124F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5D7C7-3689-1C8E-2FC6-10C2EAFABB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471176-30C4-18E0-19D9-A5B8CBE92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05B46-A270-F717-0F2F-8908CA3EE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D3D6E-8F18-FEFC-2A06-013342790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82801E-6DE9-12EC-2C1F-D0FAF8F0D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AC21E-E5FC-5547-A2B3-86988797E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70244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B8242-80F9-FF58-8CAE-DC4E333D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0F6687-7309-6055-D685-304426B17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31C5B8-25B5-4FA0-9A61-9275DC8A1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4F824B-B488-652E-6DF5-92248EA4A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855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55E1B8-FE11-5489-A583-7B4D0B0C8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A97399-0EF0-F3CE-089E-379C7A3D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DDF8E-3081-E8F0-1ED9-B9B6CF15F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8603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840E8-221A-68BF-A4EF-B4389E870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7547F-09ED-6B35-0A0A-F02C1176A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15D97-8DE3-BE3C-1CAF-F64B7132D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99C3D5-DECE-B9BE-7087-837FFB191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84E85A-E665-F51F-5B62-0B7FA7FFB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1A10F-7777-BBD0-82E2-FD4E3A6CF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18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AA777-7538-1D87-5618-29BE6DE91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8A385-BC3D-3193-19C8-0F30C16BA8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6F64E2-7016-94BE-7D7F-12303805DE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B7422-F81F-0AF6-66EA-88B1D12B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CABE1-ABD5-56BE-F5D8-EAE131F8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C8BCD-29DF-366A-E5A7-C11136BCA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4281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2B789-A83D-DC34-D0A0-A350DABB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5374C8-9553-829E-2BCB-CAB7E4A8D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504B8-CE85-B6BD-9958-587B00DD6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8A2A1-A229-A49C-479F-812650A5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5CFA8-2B88-86F5-118E-456B7F85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365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10FB34-ACD3-FB61-3C7B-0D8E86E77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8489-5C8F-6FD1-0B9D-4182CAE088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3AD8A-D86A-A745-F1E3-442166FD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A77AC-8719-DE0A-C2E8-CD5518DFD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7A9C45-57B5-A597-0774-B1ED166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6644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151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 txBox="1"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54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0"/>
          <p:cNvSpPr txBox="1"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3600">
                <a:solidFill>
                  <a:srgbClr val="757575"/>
                </a:solidFill>
              </a:defRPr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3000">
                <a:solidFill>
                  <a:srgbClr val="757575"/>
                </a:solidFill>
              </a:defRPr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2700">
                <a:solidFill>
                  <a:srgbClr val="757575"/>
                </a:solidFill>
              </a:defRPr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24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724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 preserve="1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1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body" idx="2"/>
          </p:nvPr>
        </p:nvSpPr>
        <p:spPr>
          <a:xfrm>
            <a:off x="9258300" y="2738438"/>
            <a:ext cx="7772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95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 txBox="1"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body" idx="2"/>
          </p:nvPr>
        </p:nvSpPr>
        <p:spPr>
          <a:xfrm>
            <a:off x="1259683" y="3757613"/>
            <a:ext cx="7736681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3"/>
          </p:nvPr>
        </p:nvSpPr>
        <p:spPr>
          <a:xfrm>
            <a:off x="9258300" y="2521745"/>
            <a:ext cx="7774782" cy="1235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3600" b="1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3000" b="1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700" b="1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 b="1"/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body" idx="4"/>
          </p:nvPr>
        </p:nvSpPr>
        <p:spPr>
          <a:xfrm>
            <a:off x="9258300" y="3757613"/>
            <a:ext cx="7774782" cy="5526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02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3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402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915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 preserve="1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6477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4800"/>
            </a:lvl1pPr>
            <a:lvl2pPr marL="1371600" lvl="1" indent="-609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4200"/>
            </a:lvl2pPr>
            <a:lvl3pPr marL="2057400" lvl="2" indent="-5715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3600"/>
            </a:lvl3pPr>
            <a:lvl4pPr marL="2743200" lvl="3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4pPr>
            <a:lvl5pPr marL="3429000" lvl="4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5pPr>
            <a:lvl6pPr marL="4114800" lvl="5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6pPr>
            <a:lvl7pPr marL="4800600" lvl="6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7pPr>
            <a:lvl8pPr marL="5486400" lvl="7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8pPr>
            <a:lvl9pPr marL="6172200" lvl="8" indent="-533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3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031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 preserve="1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7774782" y="1481138"/>
            <a:ext cx="9258300" cy="7310438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259683" y="3086100"/>
            <a:ext cx="5898356" cy="571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3429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2400"/>
            </a:lvl1pPr>
            <a:lvl2pPr marL="1371600" lvl="1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2pPr>
            <a:lvl3pPr marL="2057400" lvl="2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800"/>
            </a:lvl3pPr>
            <a:lvl4pPr marL="2743200" lvl="3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4pPr>
            <a:lvl5pPr marL="3429000" lvl="4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5pPr>
            <a:lvl6pPr marL="4114800" lvl="5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6pPr>
            <a:lvl7pPr marL="4800600" lvl="6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7pPr>
            <a:lvl8pPr marL="5486400" lvl="7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8pPr>
            <a:lvl9pPr marL="6172200" lvl="8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5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376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 preserve="1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5880497" y="-1884759"/>
            <a:ext cx="6527007" cy="157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274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 preserve="1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10700147" y="2934891"/>
            <a:ext cx="8717757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2699147" y="-894159"/>
            <a:ext cx="8717757" cy="1160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685800" lvl="0" indent="-51435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1371600" lvl="1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2057400" lvl="2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743200" lvl="3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3429000" lvl="4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4114800" lvl="5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800600" lvl="6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5486400" lvl="7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6172200" lvl="8" indent="-5143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97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B31FF-47DF-3BFF-7DEF-7DCCBD775F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4338"/>
            <a:ext cx="13716000" cy="35814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1F2553-2D82-B253-6B7D-801C777855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850"/>
            <a:ext cx="13716000" cy="2482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2EAAD-025D-D10B-373E-74EB55131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002359-1514-FF83-6E40-2BEBA942A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1CDC2-E6A7-C5A2-7564-ACF698584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5312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9353-F646-2964-B560-BD74739B3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45C4F-60DE-0526-2BFC-9376AB899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DC7E08-69D7-3E0E-1A46-1E848586F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E11A-0C87-7DF8-FCFA-3D33EF52E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A3B48-52CB-E65F-20E8-6F40C90B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9096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DE867-E72E-1B90-BD2D-80536682E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5400"/>
            <a:ext cx="15773400" cy="42783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34886-456F-1B0C-3444-015611A9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988"/>
            <a:ext cx="15773400" cy="22494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161704-3C73-2BC6-DEE0-6D9F38A69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212A7-67D2-AE4E-965C-42A524D1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A3A68-A38D-02F4-E9F8-0A54939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8752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F543D-FFB0-69FF-B799-BB750903D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8EE42-2764-F803-38BE-C09E55DF5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4C7FD-B71C-DA07-625D-9132F751F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20200" y="2738438"/>
            <a:ext cx="7810500" cy="652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15F38-A055-A587-7548-2A9699A0B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084CC-D734-51E9-F66E-A21A061BB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07577-162C-6132-1386-B63C2F8F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0EB28-9CAD-4EAD-F14C-86C353F8C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547688"/>
            <a:ext cx="15773400" cy="19891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BF0EEA-C7D1-7D88-0C61-E436AC55D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475" y="2522538"/>
            <a:ext cx="7735888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80C79-D98F-E739-FEC3-3A84A6F69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60475" y="3757613"/>
            <a:ext cx="7735888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DF91F-B96E-FF5A-B3C8-D98773CEB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2538"/>
            <a:ext cx="7775575" cy="12350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500C67-2F0F-6EB7-5A9C-AC1B7B9CDE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5575" cy="5527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E4F58E-7E83-8C0A-02AF-DEFB4891C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6E7A5B-88C2-72A8-CEF6-5C75353BD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8F3808-200E-2FC6-68B7-44EB9F5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90436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659CA-6942-4038-9056-6E1D7FCA4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5F0DA-99D8-0ADD-C691-311DA9BD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A76DF-F008-68EB-DF19-8E1EC06B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46060E-4DDB-582D-5F34-A0F9370B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6825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1AD9-62C7-63F1-01F8-650CA5E4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985AA9-19D5-BDA7-5ADB-F1C26046D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EC249-5C63-FF2E-F8CA-DC990725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10550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C5987-CBEF-0AAB-F10D-9F5ECB8DF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6C363-6A83-4545-009F-5A192C2BF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EB744F-9A26-1158-0A33-4500389E8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6B4CCA-1C4E-D98F-50B9-B07E3DFCC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A377F3-89D7-0D07-46BE-C652BCE2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0DB29E-9FBB-47BF-C691-2506C8F4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726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8C80-F0F7-0F03-DF45-6CD02A9D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475" y="685800"/>
            <a:ext cx="5897563" cy="2400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1816B-7181-AC6A-30D6-D894672D9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5575" y="1481138"/>
            <a:ext cx="9258300" cy="73104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A8B5CB-08BA-FA8E-1973-9039DADD2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60475" y="3086100"/>
            <a:ext cx="5897563" cy="5718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62502-3492-A7FB-A584-2F90ECC4A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DCA9A-BE08-22FF-C565-C7CDD5D63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8562E-CD23-ADD2-9A68-5AEC24E66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5593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7B28E-2F14-A4A6-82CE-0F7FD6037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2B551-A7BC-5558-D6D5-F9D05FF0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0D6E80-8E00-4AB6-AD04-9F6CA103A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254FF-E025-B5B7-F6A3-32833DED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37B2D-FB20-2BEB-1C32-9108C030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58216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7EFBA6-7C25-9C1A-EDCD-DB849DFE26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85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9C7D69-E620-2218-F068-666F5F8285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77650" cy="87185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F4B27-139D-64EF-B540-3F09BF8D5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22DFB-F25D-258B-7210-AEEA9452C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FDAD-8313-A273-CFCB-60FE3DE17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133981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3144-CDF2-DBD0-73A4-64AC10D6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58A60E-A62A-8CB6-50FD-3FD13E113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223A3-8585-EAFA-2E50-B62DF9D7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778135-3795-B4EF-A6E0-8B985C87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602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17" descr="A black background with blue and red text  Description automatically generated">
            <a:extLst>
              <a:ext uri="{FF2B5EF4-FFF2-40B4-BE49-F238E27FC236}">
                <a16:creationId xmlns:a16="http://schemas.microsoft.com/office/drawing/2014/main" id="{9E71A51D-729E-B187-8BDE-602ACFC5CC33}"/>
              </a:ext>
            </a:extLst>
          </p:cNvPr>
          <p:cNvSpPr/>
          <p:nvPr userDrawn="1"/>
        </p:nvSpPr>
        <p:spPr>
          <a:xfrm>
            <a:off x="13998849" y="569"/>
            <a:ext cx="4252757" cy="1376615"/>
          </a:xfrm>
          <a:custGeom>
            <a:avLst/>
            <a:gdLst/>
            <a:ahLst/>
            <a:cxnLst/>
            <a:rect l="l" t="t" r="r" b="b"/>
            <a:pathLst>
              <a:path w="4252757" h="1376615">
                <a:moveTo>
                  <a:pt x="0" y="0"/>
                </a:moveTo>
                <a:lnTo>
                  <a:pt x="4252757" y="0"/>
                </a:lnTo>
                <a:lnTo>
                  <a:pt x="4252757" y="1376615"/>
                </a:lnTo>
                <a:lnTo>
                  <a:pt x="0" y="1376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8285" t="-211622" r="-13983" b="-2171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588270-A24D-71A4-C59C-88530DEDD349}"/>
              </a:ext>
            </a:extLst>
          </p:cNvPr>
          <p:cNvSpPr txBox="1"/>
          <p:nvPr userDrawn="1"/>
        </p:nvSpPr>
        <p:spPr>
          <a:xfrm>
            <a:off x="7086600" y="9827696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Montserrat" panose="00000500000000000000" pitchFamily="2" charset="0"/>
              </a:rPr>
              <a:t>#</a:t>
            </a:r>
            <a:r>
              <a:rPr lang="en-US" sz="1800" b="1" dirty="0">
                <a:solidFill>
                  <a:schemeClr val="tx2">
                    <a:lumMod val="75000"/>
                  </a:schemeClr>
                </a:solidFill>
                <a:latin typeface="Montserrat" panose="00000500000000000000" pitchFamily="2" charset="0"/>
              </a:rPr>
              <a:t>Lifelong Learning, Limitless Leadership</a:t>
            </a:r>
            <a:endParaRPr lang="en-IN" sz="1800" b="1" dirty="0">
              <a:solidFill>
                <a:schemeClr val="tx2">
                  <a:lumMod val="75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5B6B04A-A82F-73D6-4C2E-81068F448CFA}"/>
              </a:ext>
            </a:extLst>
          </p:cNvPr>
          <p:cNvSpPr/>
          <p:nvPr userDrawn="1"/>
        </p:nvSpPr>
        <p:spPr>
          <a:xfrm>
            <a:off x="-1" y="-1"/>
            <a:ext cx="304801" cy="10287000"/>
          </a:xfrm>
          <a:custGeom>
            <a:avLst/>
            <a:gdLst/>
            <a:ahLst/>
            <a:cxnLst/>
            <a:rect l="l" t="t" r="r" b="b"/>
            <a:pathLst>
              <a:path w="707898" h="13716000">
                <a:moveTo>
                  <a:pt x="0" y="0"/>
                </a:moveTo>
                <a:lnTo>
                  <a:pt x="707898" y="0"/>
                </a:lnTo>
                <a:lnTo>
                  <a:pt x="707898" y="13716000"/>
                </a:lnTo>
                <a:lnTo>
                  <a:pt x="0" y="13716000"/>
                </a:lnTo>
                <a:close/>
              </a:path>
            </a:pathLst>
          </a:custGeom>
          <a:gradFill flip="none" rotWithShape="1">
            <a:gsLst>
              <a:gs pos="52000">
                <a:srgbClr val="781327"/>
              </a:gs>
              <a:gs pos="0">
                <a:schemeClr val="accent2">
                  <a:lumMod val="50000"/>
                </a:schemeClr>
              </a:gs>
              <a:gs pos="100000">
                <a:srgbClr val="3B010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19671E-EAD6-5887-8B45-31F6F5F2586B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63500" y="63500"/>
            <a:ext cx="701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IN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39054C-734D-270D-6DE3-8B2B9965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C665-F90F-41AD-4421-017BDA2AD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B7544-4105-E7E6-4C82-74129D155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C94D5-7742-4289-8B66-3FDD9F5E781F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A2622-D9A8-B5B9-2682-46AA1AA3F8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4B08-1DC2-767B-8954-18CD96A29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14C40F-C2B3-4499-BCCE-57FD6F0391B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115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083486-9440-0D9D-0CE9-C8B2B5A57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5627B4-642F-F498-C02E-F6652566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2F1B8-0D5B-02CA-B44A-56F6FBC8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A37068-405D-4BF5-B7B2-16294E491F28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3E853-D417-2227-0C6E-7AC85B0EE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18057B-F03C-548A-55BB-DB52D8030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86D0ED-FA93-4590-8971-07AB771E3D2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7481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27865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34B727-FCFA-19EF-420D-10ADA0BB8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91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F9634D-BC79-7F11-51B4-C24DC5EE9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7FB8-58CA-63EA-2C5B-7A4FB12A75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D9E0F-502B-4E4F-A141-4678BF4253EB}" type="datetimeFigureOut">
              <a:rPr lang="en-IN" smtClean="0"/>
              <a:t>26-07-2026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0AD3-BB36-C516-8EE7-4D9F08C2B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5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CB5C1-6A78-5CB6-7C57-EF6B7F3867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5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C83988-FFD9-45A3-848F-D3B9E6EAF45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25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0400" y="3619500"/>
            <a:ext cx="11654139" cy="677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400" b="1" dirty="0">
                <a:solidFill>
                  <a:srgbClr val="004165"/>
                </a:solidFill>
                <a:latin typeface="Gotham" panose="02000504050000020004" pitchFamily="2" charset="0"/>
              </a:rPr>
              <a:t>Ballot Counters Briefing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049535" y="1992842"/>
            <a:ext cx="133350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IN" sz="8100" spc="-8" dirty="0">
                <a:latin typeface="Gotham" panose="02000504050000020004" pitchFamily="2" charset="0"/>
              </a:rPr>
              <a:t>Evaluation </a:t>
            </a:r>
            <a:r>
              <a:rPr lang="en-US" sz="8100" spc="-8" dirty="0">
                <a:latin typeface="Gotham" panose="02000504050000020004" pitchFamily="2" charset="0"/>
              </a:rPr>
              <a:t>Contest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2" y="2384477"/>
            <a:ext cx="8815847" cy="6302324"/>
          </a:xfrm>
        </p:spPr>
        <p:txBody>
          <a:bodyPr>
            <a:normAutofit/>
          </a:bodyPr>
          <a:lstStyle/>
          <a:p>
            <a:pPr marL="361950" marR="610551" algn="just">
              <a:spcBef>
                <a:spcPts val="143"/>
              </a:spcBef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You will be responsible to collect the ballots from voting judges.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Judges </a:t>
            </a:r>
            <a:r>
              <a:rPr lang="en-US" sz="3000" spc="-15" dirty="0">
                <a:solidFill>
                  <a:srgbClr val="333333"/>
                </a:solidFill>
                <a:latin typeface="Arial MT"/>
                <a:cs typeface="Arial MT"/>
              </a:rPr>
              <a:t>shall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be split amongst both </a:t>
            </a:r>
            <a:r>
              <a:rPr lang="en-US" sz="3000" spc="-15" dirty="0">
                <a:solidFill>
                  <a:srgbClr val="333333"/>
                </a:solidFill>
                <a:latin typeface="Arial MT"/>
                <a:cs typeface="Arial MT"/>
              </a:rPr>
              <a:t>the </a:t>
            </a:r>
            <a:r>
              <a:rPr lang="en-US" sz="3000" spc="-83" dirty="0">
                <a:solidFill>
                  <a:srgbClr val="333333"/>
                </a:solidFill>
                <a:latin typeface="Arial MT"/>
                <a:cs typeface="Arial MT"/>
              </a:rPr>
              <a:t>Ballot </a:t>
            </a:r>
            <a:r>
              <a:rPr lang="en-US" sz="3000" spc="-9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Counters</a:t>
            </a:r>
            <a:endParaRPr lang="en-US" sz="3000" dirty="0">
              <a:latin typeface="Arial MT"/>
              <a:cs typeface="Arial MT"/>
            </a:endParaRPr>
          </a:p>
          <a:p>
            <a:pPr marL="361950" algn="just">
              <a:spcBef>
                <a:spcPts val="1515"/>
              </a:spcBef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0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names</a:t>
            </a:r>
            <a:r>
              <a:rPr lang="en-US" sz="3000" spc="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shall</a:t>
            </a:r>
            <a:r>
              <a:rPr lang="en-US" sz="30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be intimated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accordingly in advance</a:t>
            </a:r>
            <a:endParaRPr lang="en-US" sz="3000" dirty="0">
              <a:latin typeface="Arial MT"/>
              <a:cs typeface="Arial MT"/>
            </a:endParaRPr>
          </a:p>
          <a:p>
            <a:pPr marL="361950" algn="just">
              <a:spcBef>
                <a:spcPts val="1491"/>
              </a:spcBef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0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15" dirty="0">
                <a:solidFill>
                  <a:srgbClr val="333333"/>
                </a:solidFill>
                <a:latin typeface="Arial MT"/>
                <a:cs typeface="Arial MT"/>
              </a:rPr>
              <a:t>Timer’s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 Sheet</a:t>
            </a:r>
            <a:r>
              <a:rPr lang="en-US" sz="30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shall</a:t>
            </a:r>
            <a:r>
              <a:rPr lang="en-US" sz="30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30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collected</a:t>
            </a:r>
            <a:r>
              <a:rPr lang="en-US" sz="3000" spc="-6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by</a:t>
            </a:r>
            <a:r>
              <a:rPr lang="en-US" sz="30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endParaRPr lang="en-US" sz="3000" dirty="0">
              <a:latin typeface="Arial MT"/>
              <a:cs typeface="Arial MT"/>
            </a:endParaRPr>
          </a:p>
          <a:p>
            <a:pPr marL="361950" algn="just"/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Chief</a:t>
            </a:r>
            <a:r>
              <a:rPr lang="en-US" sz="3000" spc="-9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Judge</a:t>
            </a:r>
            <a:endParaRPr lang="en-US" sz="3000" dirty="0">
              <a:latin typeface="Arial MT"/>
              <a:cs typeface="Arial MT"/>
            </a:endParaRPr>
          </a:p>
          <a:p>
            <a:pPr marL="361950" marR="7620" algn="just">
              <a:spcBef>
                <a:spcPts val="1500"/>
              </a:spcBef>
              <a:tabLst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 ballot from the </a:t>
            </a:r>
            <a:r>
              <a:rPr lang="en-US" sz="3000" spc="-53" dirty="0">
                <a:solidFill>
                  <a:srgbClr val="333333"/>
                </a:solidFill>
                <a:latin typeface="Arial MT"/>
                <a:cs typeface="Arial MT"/>
              </a:rPr>
              <a:t>Tie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Breaking Judge shall be </a:t>
            </a:r>
            <a:r>
              <a:rPr lang="en-US" sz="3000" spc="-9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collected</a:t>
            </a:r>
            <a:r>
              <a:rPr lang="en-US" sz="3000" spc="-90" dirty="0">
                <a:solidFill>
                  <a:srgbClr val="333333"/>
                </a:solidFill>
                <a:latin typeface="Arial MT"/>
                <a:cs typeface="Arial MT"/>
              </a:rPr>
              <a:t> only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by</a:t>
            </a:r>
            <a:r>
              <a:rPr lang="en-US" sz="30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 Chief</a:t>
            </a:r>
            <a:r>
              <a:rPr lang="en-US" sz="30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Judge</a:t>
            </a:r>
            <a:endParaRPr lang="en-US" sz="3000" dirty="0">
              <a:latin typeface="Arial MT"/>
              <a:cs typeface="Arial MT"/>
            </a:endParaRPr>
          </a:p>
        </p:txBody>
      </p:sp>
      <p:pic>
        <p:nvPicPr>
          <p:cNvPr id="2" name="object 4">
            <a:extLst>
              <a:ext uri="{FF2B5EF4-FFF2-40B4-BE49-F238E27FC236}">
                <a16:creationId xmlns:a16="http://schemas.microsoft.com/office/drawing/2014/main" id="{6ADF1D36-DB4A-B0CF-2F76-9E750818618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13897" y="2146554"/>
            <a:ext cx="6416802" cy="599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73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/>
          </a:bodyPr>
          <a:lstStyle/>
          <a:p>
            <a:pPr marL="361950" marR="26670">
              <a:spcBef>
                <a:spcPts val="143"/>
              </a:spcBef>
              <a:tabLst>
                <a:tab pos="360998" algn="l"/>
                <a:tab pos="361950" algn="l"/>
                <a:tab pos="1360170" algn="l"/>
                <a:tab pos="2478405" algn="l"/>
                <a:tab pos="3921443" algn="l"/>
                <a:tab pos="5082540" algn="l"/>
                <a:tab pos="7018973" algn="l"/>
              </a:tabLst>
            </a:pPr>
            <a:r>
              <a:rPr lang="en-US" sz="3000" spc="-315" dirty="0">
                <a:solidFill>
                  <a:srgbClr val="333333"/>
                </a:solidFill>
                <a:latin typeface="Arial MT"/>
                <a:cs typeface="Arial MT"/>
              </a:rPr>
              <a:t>Y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ou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	s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hall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c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o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l</a:t>
            </a:r>
            <a:r>
              <a:rPr lang="en-US" sz="3000" spc="8" dirty="0">
                <a:solidFill>
                  <a:srgbClr val="333333"/>
                </a:solidFill>
                <a:latin typeface="Arial MT"/>
                <a:cs typeface="Arial MT"/>
              </a:rPr>
              <a:t>l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e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c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	ballot from the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ea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c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h a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ss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igned </a:t>
            </a:r>
            <a:r>
              <a:rPr lang="en-US" sz="3000" spc="-195" dirty="0">
                <a:solidFill>
                  <a:srgbClr val="333333"/>
                </a:solidFill>
                <a:latin typeface="Arial MT"/>
                <a:cs typeface="Arial MT"/>
              </a:rPr>
              <a:t>V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o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t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ing  Judge</a:t>
            </a:r>
            <a:r>
              <a:rPr lang="en-US" sz="3000" spc="-30" dirty="0">
                <a:solidFill>
                  <a:srgbClr val="333333"/>
                </a:solidFill>
                <a:latin typeface="Arial MT"/>
                <a:cs typeface="Arial MT"/>
              </a:rPr>
              <a:t> (through WhatsApp for online contest; in-person for offline contest)</a:t>
            </a:r>
            <a:endParaRPr lang="en-US" sz="3000" dirty="0">
              <a:latin typeface="Arial MT"/>
              <a:cs typeface="Arial MT"/>
            </a:endParaRPr>
          </a:p>
          <a:p>
            <a:pPr marL="361950" marR="7620">
              <a:spcBef>
                <a:spcPts val="1515"/>
              </a:spcBef>
              <a:tabLst>
                <a:tab pos="360998" algn="l"/>
                <a:tab pos="361950" algn="l"/>
                <a:tab pos="1846898" algn="l"/>
                <a:tab pos="3049905" algn="l"/>
                <a:tab pos="3952875" algn="l"/>
                <a:tab pos="4739640" algn="l"/>
                <a:tab pos="6161723" algn="l"/>
                <a:tab pos="696849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Ple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as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e verify that the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ballots are s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i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gn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e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d  and</a:t>
            </a:r>
            <a:r>
              <a:rPr lang="en-US" sz="30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also</a:t>
            </a:r>
            <a:r>
              <a:rPr lang="en-US" sz="30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having</a:t>
            </a:r>
            <a:r>
              <a:rPr lang="en-US" sz="30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0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name</a:t>
            </a:r>
            <a:r>
              <a:rPr lang="en-US" sz="30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30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0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Judge</a:t>
            </a:r>
            <a:endParaRPr lang="en-US" sz="3000" dirty="0">
              <a:latin typeface="Arial MT"/>
              <a:cs typeface="Arial MT"/>
            </a:endParaRPr>
          </a:p>
          <a:p>
            <a:pPr marL="361950">
              <a:spcBef>
                <a:spcPts val="1491"/>
              </a:spcBef>
              <a:tabLst>
                <a:tab pos="360998" algn="l"/>
                <a:tab pos="361950" algn="l"/>
              </a:tabLst>
            </a:pP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Unsigned</a:t>
            </a:r>
            <a:r>
              <a:rPr lang="en-US" sz="30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ballots</a:t>
            </a:r>
            <a:r>
              <a:rPr lang="en-US" sz="3000" spc="-6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will</a:t>
            </a:r>
            <a:r>
              <a:rPr lang="en-US" sz="30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30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000" spc="-8" dirty="0">
                <a:solidFill>
                  <a:srgbClr val="333333"/>
                </a:solidFill>
                <a:latin typeface="Arial MT"/>
                <a:cs typeface="Arial MT"/>
              </a:rPr>
              <a:t>discarded</a:t>
            </a:r>
            <a:endParaRPr lang="en-US" sz="3000" dirty="0">
              <a:latin typeface="Arial MT"/>
              <a:cs typeface="Arial M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3159B3-AC3D-44AD-3EF8-ED53D87B3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4551" y="2793207"/>
            <a:ext cx="8285595" cy="235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98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/>
          </a:bodyPr>
          <a:lstStyle/>
          <a:p>
            <a:pPr marL="361950" marR="7620">
              <a:spcBef>
                <a:spcPts val="143"/>
              </a:spcBef>
              <a:buFontTx/>
              <a:buChar char="•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Once the ballots are collected, ballot counters along with Chief Judge will move to the breakout room/holding area</a:t>
            </a:r>
          </a:p>
          <a:p>
            <a:pPr marL="361950" marR="7620">
              <a:spcBef>
                <a:spcPts val="143"/>
              </a:spcBef>
              <a:tabLst>
                <a:tab pos="360998" algn="l"/>
                <a:tab pos="361950" algn="l"/>
                <a:tab pos="1420178" algn="l"/>
              </a:tabLst>
            </a:pP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The </a:t>
            </a:r>
            <a:r>
              <a:rPr lang="en-US" sz="2700" spc="-75" dirty="0">
                <a:solidFill>
                  <a:srgbClr val="333333"/>
                </a:solidFill>
                <a:latin typeface="Arial MT"/>
                <a:cs typeface="Arial MT"/>
              </a:rPr>
              <a:t>Ballot counters to tally the score independently</a:t>
            </a:r>
          </a:p>
          <a:p>
            <a:pPr marL="361950" marR="7620">
              <a:spcBef>
                <a:spcPts val="143"/>
              </a:spcBef>
              <a:tabLst>
                <a:tab pos="360998" algn="l"/>
                <a:tab pos="361950" algn="l"/>
                <a:tab pos="1420178" algn="l"/>
              </a:tabLst>
            </a:pPr>
            <a:r>
              <a:rPr lang="en-US" sz="2700" spc="-75" dirty="0">
                <a:solidFill>
                  <a:srgbClr val="333333"/>
                </a:solidFill>
                <a:latin typeface="Arial MT"/>
                <a:cs typeface="Arial MT"/>
              </a:rPr>
              <a:t>The individual Counters Tally Sheet shall be collated in the breakout room/holding area and the process of counting the ballots shall be completed</a:t>
            </a:r>
          </a:p>
          <a:p>
            <a:pPr marL="361950" marR="7620">
              <a:spcBef>
                <a:spcPts val="143"/>
              </a:spcBef>
              <a:buFontTx/>
              <a:buChar char="•"/>
              <a:tabLst>
                <a:tab pos="360998" algn="l"/>
                <a:tab pos="361950" algn="l"/>
                <a:tab pos="1420178" algn="l"/>
              </a:tabLst>
            </a:pP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16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Chief</a:t>
            </a:r>
            <a:r>
              <a:rPr lang="en-US" sz="2700" spc="18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Judge</a:t>
            </a:r>
            <a:r>
              <a:rPr lang="en-US" sz="2700" spc="18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shall</a:t>
            </a:r>
            <a:r>
              <a:rPr lang="en-US" sz="2700" spc="15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inform</a:t>
            </a:r>
            <a:r>
              <a:rPr lang="en-US" sz="2700" spc="20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if</a:t>
            </a:r>
            <a:r>
              <a:rPr lang="en-US" sz="2700" spc="18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there</a:t>
            </a:r>
            <a:r>
              <a:rPr lang="en-US" sz="2700" spc="21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are</a:t>
            </a:r>
            <a:r>
              <a:rPr lang="en-US" sz="2700" spc="20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any</a:t>
            </a:r>
            <a:r>
              <a:rPr lang="en-US" sz="2700" spc="171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time </a:t>
            </a:r>
            <a:r>
              <a:rPr lang="en-US" sz="2700" spc="-9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disqualifications</a:t>
            </a:r>
          </a:p>
          <a:p>
            <a:pPr marL="361950" marR="9525" algn="just">
              <a:spcBef>
                <a:spcPts val="143"/>
              </a:spcBef>
              <a:tabLst>
                <a:tab pos="361950" algn="l"/>
              </a:tabLst>
            </a:pP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The </a:t>
            </a:r>
            <a:r>
              <a:rPr lang="en-US" sz="2700" spc="-83" dirty="0">
                <a:solidFill>
                  <a:srgbClr val="333333"/>
                </a:solidFill>
                <a:latin typeface="Arial MT"/>
                <a:cs typeface="Arial MT"/>
              </a:rPr>
              <a:t>Tally</a:t>
            </a:r>
            <a:r>
              <a:rPr lang="en-US" sz="2700" spc="75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Sheet shall 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be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filled by </a:t>
            </a:r>
            <a:r>
              <a:rPr lang="en-US" sz="2700" spc="-15" dirty="0">
                <a:solidFill>
                  <a:srgbClr val="333333"/>
                </a:solidFill>
                <a:latin typeface="Arial MT"/>
                <a:cs typeface="Arial MT"/>
              </a:rPr>
              <a:t>identifying all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 the qualified Contestants and Ballots and final scores</a:t>
            </a:r>
            <a:r>
              <a:rPr lang="en-US" sz="27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shall</a:t>
            </a:r>
            <a:r>
              <a:rPr lang="en-US" sz="27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spc="-8" dirty="0">
                <a:solidFill>
                  <a:srgbClr val="333333"/>
                </a:solidFill>
                <a:latin typeface="Arial MT"/>
                <a:cs typeface="Arial MT"/>
              </a:rPr>
              <a:t>calculated</a:t>
            </a:r>
            <a:endParaRPr lang="en-US" sz="2700" dirty="0">
              <a:latin typeface="Arial MT"/>
              <a:cs typeface="Arial MT"/>
            </a:endParaRPr>
          </a:p>
          <a:p>
            <a:pPr marL="19050" marR="7620">
              <a:spcBef>
                <a:spcPts val="143"/>
              </a:spcBef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  <a:p>
            <a:pPr marL="361950" marR="7620">
              <a:spcBef>
                <a:spcPts val="143"/>
              </a:spcBef>
              <a:tabLst>
                <a:tab pos="360998" algn="l"/>
                <a:tab pos="361950" algn="l"/>
                <a:tab pos="1420178" algn="l"/>
              </a:tabLst>
            </a:pPr>
            <a:endParaRPr lang="en-US" sz="2700" dirty="0">
              <a:latin typeface="Arial MT"/>
              <a:cs typeface="Arial M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1" y="1714500"/>
            <a:ext cx="5422862" cy="65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749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/>
          </a:bodyPr>
          <a:lstStyle/>
          <a:p>
            <a:pPr marL="361950">
              <a:spcBef>
                <a:spcPts val="143"/>
              </a:spcBef>
              <a:tabLst>
                <a:tab pos="360998" algn="l"/>
                <a:tab pos="361950" algn="l"/>
                <a:tab pos="3729038" algn="l"/>
              </a:tabLst>
            </a:pP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Write</a:t>
            </a:r>
            <a:r>
              <a:rPr lang="en-US" sz="3300" spc="54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54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names	of</a:t>
            </a:r>
            <a:r>
              <a:rPr lang="en-US" sz="3300" spc="54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56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contestants</a:t>
            </a:r>
            <a:r>
              <a:rPr lang="en-US" sz="3300" spc="51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across</a:t>
            </a:r>
            <a:r>
              <a:rPr lang="en-US" sz="3300" spc="52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54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top</a:t>
            </a:r>
            <a:r>
              <a:rPr lang="en-US" sz="3300" spc="54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of the</a:t>
            </a:r>
            <a:r>
              <a:rPr lang="en-US" sz="3300" spc="-9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75" dirty="0">
                <a:solidFill>
                  <a:srgbClr val="333333"/>
                </a:solidFill>
                <a:latin typeface="Arial MT"/>
                <a:cs typeface="Arial MT"/>
              </a:rPr>
              <a:t>Tally</a:t>
            </a:r>
            <a:r>
              <a:rPr lang="en-US" sz="33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Sheet</a:t>
            </a:r>
            <a:r>
              <a:rPr lang="en-US" sz="3300" spc="-6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form</a:t>
            </a:r>
            <a:endParaRPr lang="en-US" sz="3300" dirty="0">
              <a:latin typeface="Arial MT"/>
              <a:cs typeface="Arial MT"/>
            </a:endParaRPr>
          </a:p>
          <a:p>
            <a:pPr marL="361950" marR="7620">
              <a:spcBef>
                <a:spcPts val="1515"/>
              </a:spcBef>
              <a:tabLst>
                <a:tab pos="360998" algn="l"/>
                <a:tab pos="361950" algn="l"/>
                <a:tab pos="1343978" algn="l"/>
                <a:tab pos="2867025" algn="l"/>
                <a:tab pos="3477578" algn="l"/>
                <a:tab pos="4321493" algn="l"/>
                <a:tab pos="5818823" algn="l"/>
                <a:tab pos="6687503" algn="l"/>
                <a:tab pos="7298055" algn="l"/>
                <a:tab pos="8024813" algn="l"/>
                <a:tab pos="9522143" algn="l"/>
                <a:tab pos="10109835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	n</a:t>
            </a:r>
            <a:r>
              <a:rPr lang="en-US" sz="3300" spc="15" dirty="0">
                <a:solidFill>
                  <a:srgbClr val="333333"/>
                </a:solidFill>
                <a:latin typeface="Arial MT"/>
                <a:cs typeface="Arial MT"/>
              </a:rPr>
              <a:t>a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mes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h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jud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g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es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are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	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to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	b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e written in the  column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on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left</a:t>
            </a:r>
            <a:endParaRPr lang="en-US" sz="3300" dirty="0">
              <a:latin typeface="Arial MT"/>
              <a:cs typeface="Arial MT"/>
            </a:endParaRPr>
          </a:p>
          <a:p>
            <a:pPr marL="361950">
              <a:spcBef>
                <a:spcPts val="1491"/>
              </a:spcBef>
              <a:tabLst>
                <a:tab pos="360998" algn="l"/>
                <a:tab pos="361950" algn="l"/>
              </a:tabLst>
            </a:pP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Write</a:t>
            </a:r>
            <a:r>
              <a:rPr lang="en-US" sz="3300" spc="43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45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appropriate</a:t>
            </a:r>
            <a:r>
              <a:rPr lang="en-US" sz="3300" spc="44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number</a:t>
            </a:r>
            <a:r>
              <a:rPr lang="en-US" sz="3300" spc="53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3300" spc="44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points</a:t>
            </a:r>
            <a:r>
              <a:rPr lang="en-US" sz="3300" spc="45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given</a:t>
            </a:r>
            <a:r>
              <a:rPr lang="en-US" sz="3300" spc="44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by</a:t>
            </a:r>
            <a:r>
              <a:rPr lang="en-US" sz="3300" spc="44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each</a:t>
            </a:r>
            <a:endParaRPr lang="en-US" sz="3300" dirty="0">
              <a:latin typeface="Arial MT"/>
              <a:cs typeface="Arial MT"/>
            </a:endParaRPr>
          </a:p>
          <a:p>
            <a:pPr marL="361950"/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judge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under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each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 Contestant's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name</a:t>
            </a:r>
            <a:endParaRPr lang="en-US" sz="3300" dirty="0">
              <a:latin typeface="Arial MT"/>
              <a:cs typeface="Arial MT"/>
            </a:endParaRPr>
          </a:p>
          <a:p>
            <a:pPr marL="1182053" lvl="1" indent="-479108">
              <a:spcBef>
                <a:spcPts val="758"/>
              </a:spcBef>
              <a:buFont typeface="Segoe UI Symbol"/>
              <a:buChar char="⮚"/>
              <a:tabLst>
                <a:tab pos="1183005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3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points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for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FIRST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place</a:t>
            </a:r>
            <a:endParaRPr lang="en-US" sz="3300" dirty="0">
              <a:latin typeface="Arial MT"/>
              <a:cs typeface="Arial MT"/>
            </a:endParaRPr>
          </a:p>
          <a:p>
            <a:pPr marL="1182053" lvl="1" indent="-479108">
              <a:spcBef>
                <a:spcPts val="743"/>
              </a:spcBef>
              <a:buFont typeface="Segoe UI Symbol"/>
              <a:buChar char="⮚"/>
              <a:tabLst>
                <a:tab pos="1183005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2</a:t>
            </a:r>
            <a:r>
              <a:rPr lang="en-US" sz="33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points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for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SECOND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 place</a:t>
            </a:r>
            <a:endParaRPr lang="en-US" sz="3300" dirty="0">
              <a:latin typeface="Arial MT"/>
              <a:cs typeface="Arial MT"/>
            </a:endParaRPr>
          </a:p>
          <a:p>
            <a:pPr marL="1182053" lvl="1" indent="-479108">
              <a:spcBef>
                <a:spcPts val="758"/>
              </a:spcBef>
              <a:buFont typeface="Segoe UI Symbol"/>
              <a:buChar char="⮚"/>
              <a:tabLst>
                <a:tab pos="1183005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1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point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for</a:t>
            </a:r>
            <a:r>
              <a:rPr lang="en-US" sz="33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THIRD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place</a:t>
            </a:r>
            <a:endParaRPr lang="en-US" sz="3300" dirty="0">
              <a:latin typeface="Arial MT"/>
              <a:cs typeface="Arial M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8" y="2094273"/>
            <a:ext cx="5422862" cy="65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85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/>
          </a:bodyPr>
          <a:lstStyle/>
          <a:p>
            <a:pPr marL="361950">
              <a:spcBef>
                <a:spcPts val="1658"/>
              </a:spcBef>
              <a:buClr>
                <a:srgbClr val="333333"/>
              </a:buClr>
              <a:buFont typeface="Arial MT"/>
              <a:buChar char="•"/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Add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up the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score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for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each Contestant</a:t>
            </a:r>
            <a:endParaRPr lang="en-US" sz="3300" dirty="0">
              <a:latin typeface="Arial MT"/>
              <a:cs typeface="Arial MT"/>
            </a:endParaRPr>
          </a:p>
          <a:p>
            <a:pPr marL="361950" marR="224790">
              <a:spcBef>
                <a:spcPts val="1508"/>
              </a:spcBef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When all </a:t>
            </a:r>
            <a:r>
              <a:rPr lang="en-US" sz="3300" spc="-75" dirty="0">
                <a:solidFill>
                  <a:srgbClr val="333333"/>
                </a:solidFill>
                <a:latin typeface="Arial MT"/>
                <a:cs typeface="Arial MT"/>
              </a:rPr>
              <a:t>Tally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sheets are complete, compare</a:t>
            </a:r>
            <a:r>
              <a:rPr lang="en-US" sz="33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all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scores to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sure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they</a:t>
            </a:r>
            <a:r>
              <a:rPr lang="en-US" sz="33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are</a:t>
            </a:r>
            <a:r>
              <a:rPr lang="en-US" sz="33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same, </a:t>
            </a:r>
            <a:r>
              <a:rPr lang="en-US" sz="3300" spc="-89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and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if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not,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resolve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any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discrepancies</a:t>
            </a:r>
            <a:endParaRPr lang="en-US" sz="3300" dirty="0">
              <a:latin typeface="Arial MT"/>
              <a:cs typeface="Arial MT"/>
            </a:endParaRPr>
          </a:p>
          <a:p>
            <a:pPr marL="361950" marR="224790">
              <a:spcBef>
                <a:spcPts val="1508"/>
              </a:spcBef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If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there is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 tie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for</a:t>
            </a:r>
            <a:r>
              <a:rPr lang="en-US" sz="3300" spc="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any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top 3</a:t>
            </a:r>
            <a:r>
              <a:rPr lang="en-US" sz="33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positions,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ranking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on</a:t>
            </a:r>
            <a:r>
              <a:rPr lang="en-US" sz="3300" spc="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tie-breaker</a:t>
            </a:r>
            <a:r>
              <a:rPr lang="en-US" sz="3300" spc="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judge's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ballot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will</a:t>
            </a:r>
            <a:r>
              <a:rPr lang="en-US" sz="33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be </a:t>
            </a:r>
            <a:r>
              <a:rPr lang="en-US" sz="3300" spc="-89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used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by the Chief Judge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to break the tie. </a:t>
            </a:r>
            <a:r>
              <a:rPr lang="en-US" sz="3300" spc="-8" dirty="0">
                <a:solidFill>
                  <a:srgbClr val="333333"/>
                </a:solidFill>
                <a:latin typeface="Arial MT"/>
              </a:rPr>
              <a:t>The Chief Judge shall share the tie-breaking judge’s ballot information</a:t>
            </a:r>
          </a:p>
          <a:p>
            <a:pPr marL="361950" marR="224790">
              <a:spcBef>
                <a:spcPts val="1508"/>
              </a:spcBef>
              <a:tabLst>
                <a:tab pos="360998" algn="l"/>
                <a:tab pos="361950" algn="l"/>
              </a:tabLst>
            </a:pPr>
            <a:endParaRPr lang="en-US" sz="3300" dirty="0">
              <a:latin typeface="Arial MT"/>
              <a:cs typeface="Arial M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8" y="2094273"/>
            <a:ext cx="5422862" cy="65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85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B0F235-C1B8-78A0-E9B9-132291587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1" y="2384477"/>
            <a:ext cx="8402894" cy="6302324"/>
          </a:xfrm>
        </p:spPr>
        <p:txBody>
          <a:bodyPr>
            <a:normAutofit/>
          </a:bodyPr>
          <a:lstStyle/>
          <a:p>
            <a:pPr marL="361950" marR="7620">
              <a:spcBef>
                <a:spcPts val="143"/>
              </a:spcBef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When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all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discrepancies</a:t>
            </a:r>
            <a:r>
              <a:rPr lang="en-US" sz="33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are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resolved,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and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ties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are</a:t>
            </a:r>
            <a:r>
              <a:rPr lang="en-US" sz="33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broken, </a:t>
            </a:r>
            <a:r>
              <a:rPr lang="en-US" sz="3300" spc="-89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write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down the names</a:t>
            </a:r>
            <a:r>
              <a:rPr lang="en-US" sz="33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first</a:t>
            </a:r>
            <a:r>
              <a:rPr lang="en-US" sz="33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3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winners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on the</a:t>
            </a:r>
            <a:r>
              <a:rPr lang="en-US" sz="33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75" dirty="0">
                <a:solidFill>
                  <a:srgbClr val="333333"/>
                </a:solidFill>
                <a:latin typeface="Arial MT"/>
                <a:cs typeface="Arial MT"/>
              </a:rPr>
              <a:t>Tally </a:t>
            </a:r>
            <a:r>
              <a:rPr lang="en-US" sz="3300" spc="-6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Sheet</a:t>
            </a:r>
            <a:endParaRPr lang="en-US" sz="3300" dirty="0">
              <a:latin typeface="Arial MT"/>
              <a:cs typeface="Arial MT"/>
            </a:endParaRPr>
          </a:p>
          <a:p>
            <a:pPr marL="361950" marR="48576">
              <a:spcBef>
                <a:spcPts val="1515"/>
              </a:spcBef>
              <a:tabLst>
                <a:tab pos="360998" algn="l"/>
                <a:tab pos="361950" algn="l"/>
              </a:tabLst>
            </a:pP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Please keep the </a:t>
            </a:r>
            <a:r>
              <a:rPr lang="en-US" sz="3300" spc="-75" dirty="0">
                <a:solidFill>
                  <a:srgbClr val="333333"/>
                </a:solidFill>
                <a:latin typeface="Arial MT"/>
                <a:cs typeface="Arial MT"/>
              </a:rPr>
              <a:t>Tally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Sheet with you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till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 Results are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announced.</a:t>
            </a:r>
            <a:r>
              <a:rPr lang="en-US" sz="330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If</a:t>
            </a:r>
            <a:r>
              <a:rPr lang="en-US" sz="33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winner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announcement</a:t>
            </a:r>
            <a:r>
              <a:rPr lang="en-US" sz="33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made</a:t>
            </a:r>
            <a:r>
              <a:rPr lang="en-US" sz="3300" spc="6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at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end </a:t>
            </a:r>
            <a:r>
              <a:rPr lang="en-US" sz="3300" spc="-89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of the contest is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incorrect,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immediately interrupt the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proceedings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so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that the announced results can be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corrected</a:t>
            </a:r>
            <a:endParaRPr lang="en-US" sz="3300" dirty="0">
              <a:latin typeface="Arial MT"/>
              <a:cs typeface="Arial MT"/>
            </a:endParaRPr>
          </a:p>
          <a:p>
            <a:pPr marL="361950">
              <a:spcBef>
                <a:spcPts val="1500"/>
              </a:spcBef>
              <a:tabLst>
                <a:tab pos="360998" algn="l"/>
                <a:tab pos="361950" algn="l"/>
              </a:tabLst>
            </a:pPr>
            <a:r>
              <a:rPr lang="en-US" sz="3300" spc="-113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must</a:t>
            </a:r>
            <a:r>
              <a:rPr lang="en-US" sz="3300" spc="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be</a:t>
            </a:r>
            <a:r>
              <a:rPr lang="en-US" sz="33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present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dirty="0">
                <a:solidFill>
                  <a:srgbClr val="333333"/>
                </a:solidFill>
                <a:latin typeface="Arial MT"/>
                <a:cs typeface="Arial MT"/>
              </a:rPr>
              <a:t>till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 the</a:t>
            </a:r>
            <a:r>
              <a:rPr lang="en-US" sz="3300" spc="-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results are</a:t>
            </a:r>
            <a:r>
              <a:rPr lang="en-US" sz="33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300" spc="-8" dirty="0">
                <a:solidFill>
                  <a:srgbClr val="333333"/>
                </a:solidFill>
                <a:latin typeface="Arial MT"/>
                <a:cs typeface="Arial MT"/>
              </a:rPr>
              <a:t>declared</a:t>
            </a:r>
            <a:endParaRPr lang="en-US" sz="3300" dirty="0">
              <a:latin typeface="Arial MT"/>
              <a:cs typeface="Arial M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E0581-3988-6815-9BB1-7A2BE482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298" y="2094273"/>
            <a:ext cx="5422862" cy="65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09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547689"/>
            <a:ext cx="16514507" cy="1546584"/>
          </a:xfrm>
        </p:spPr>
        <p:txBody>
          <a:bodyPr/>
          <a:lstStyle/>
          <a:p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1B04374F-0AA9-4378-79C1-FC10F61F4AE9}"/>
              </a:ext>
            </a:extLst>
          </p:cNvPr>
          <p:cNvSpPr txBox="1"/>
          <p:nvPr/>
        </p:nvSpPr>
        <p:spPr>
          <a:xfrm>
            <a:off x="1601395" y="2458666"/>
            <a:ext cx="8796218" cy="5170646"/>
          </a:xfrm>
          <a:prstGeom prst="rect">
            <a:avLst/>
          </a:prstGeom>
        </p:spPr>
        <p:txBody>
          <a:bodyPr vert="horz" wrap="square" lIns="0" tIns="129540" rIns="0" bIns="0" rtlCol="0">
            <a:spAutoFit/>
          </a:bodyPr>
          <a:lstStyle/>
          <a:p>
            <a:pPr marL="295275" indent="-277178">
              <a:spcBef>
                <a:spcPts val="158"/>
              </a:spcBef>
              <a:buChar char="•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36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starts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at</a:t>
            </a:r>
            <a:endParaRPr lang="en-US" sz="3600" dirty="0">
              <a:latin typeface="Arial MT"/>
              <a:cs typeface="Arial MT"/>
            </a:endParaRPr>
          </a:p>
          <a:p>
            <a:pPr marL="290513">
              <a:spcBef>
                <a:spcPts val="1650"/>
              </a:spcBef>
            </a:pP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(Details</a:t>
            </a:r>
            <a:r>
              <a:rPr lang="en-US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of</a:t>
            </a:r>
            <a:r>
              <a:rPr lang="en-US" sz="2700" spc="-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Contest</a:t>
            </a:r>
            <a:r>
              <a:rPr lang="en-US" sz="2700" spc="-7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timings</a:t>
            </a:r>
            <a:r>
              <a:rPr lang="en-US" sz="270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and</a:t>
            </a:r>
            <a:r>
              <a:rPr lang="en-US" sz="2700" spc="-4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2700" dirty="0">
                <a:solidFill>
                  <a:srgbClr val="333333"/>
                </a:solidFill>
                <a:latin typeface="Arial MT"/>
                <a:cs typeface="Arial MT"/>
              </a:rPr>
              <a:t>date)</a:t>
            </a:r>
            <a:endParaRPr lang="en-US" sz="2700" dirty="0">
              <a:latin typeface="Arial MT"/>
              <a:cs typeface="Arial MT"/>
            </a:endParaRPr>
          </a:p>
          <a:p>
            <a:pPr marL="285750" marR="7620" indent="-267653">
              <a:spcBef>
                <a:spcPts val="1298"/>
              </a:spcBef>
              <a:buChar char="•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So please ensure</a:t>
            </a:r>
            <a:r>
              <a:rPr lang="en-US" sz="36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that</a:t>
            </a:r>
            <a:r>
              <a:rPr lang="en-US" sz="36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15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lang="en-US" sz="3600" spc="3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join</a:t>
            </a:r>
            <a:r>
              <a:rPr lang="en-US" sz="36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latest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 by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**am/pm.</a:t>
            </a:r>
            <a:r>
              <a:rPr lang="en-US" sz="36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Your</a:t>
            </a:r>
            <a:r>
              <a:rPr lang="en-US" sz="3600" spc="2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presence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is</a:t>
            </a:r>
            <a:r>
              <a:rPr lang="en-US" sz="3600" spc="-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solicited </a:t>
            </a:r>
            <a:r>
              <a:rPr lang="en-US" sz="3600" spc="-68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till</a:t>
            </a:r>
            <a:r>
              <a:rPr lang="en-US" sz="3600" spc="-3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600" spc="8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end of</a:t>
            </a:r>
            <a:r>
              <a:rPr lang="en-US" sz="3600" spc="15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3600" spc="-8" dirty="0">
                <a:solidFill>
                  <a:srgbClr val="333333"/>
                </a:solidFill>
                <a:latin typeface="Arial MT"/>
                <a:cs typeface="Arial MT"/>
              </a:rPr>
              <a:t>the</a:t>
            </a: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 Contest.</a:t>
            </a:r>
            <a:endParaRPr lang="en-US" sz="3600" dirty="0">
              <a:latin typeface="Arial MT"/>
              <a:cs typeface="Arial MT"/>
            </a:endParaRPr>
          </a:p>
          <a:p>
            <a:pPr marL="295275" indent="-277178">
              <a:spcBef>
                <a:spcPts val="1193"/>
              </a:spcBef>
              <a:buChar char="•"/>
              <a:tabLst>
                <a:tab pos="296228" algn="l"/>
              </a:tabLst>
            </a:pPr>
            <a:r>
              <a:rPr lang="en-US" sz="3600" dirty="0">
                <a:solidFill>
                  <a:srgbClr val="333333"/>
                </a:solidFill>
                <a:latin typeface="Arial MT"/>
                <a:cs typeface="Arial MT"/>
              </a:rPr>
              <a:t>All the Best!!!</a:t>
            </a:r>
          </a:p>
          <a:p>
            <a:pPr marL="342900" indent="-342900" algn="just" defTabSz="1371600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rgbClr val="333333"/>
                </a:solidFill>
                <a:latin typeface="Arial" panose="020B0604020202020204"/>
              </a:rPr>
              <a:t>Image of the agenda to be shared </a:t>
            </a:r>
          </a:p>
          <a:p>
            <a:pPr marL="295275" indent="-277178">
              <a:spcBef>
                <a:spcPts val="1193"/>
              </a:spcBef>
              <a:buChar char="•"/>
              <a:tabLst>
                <a:tab pos="296228" algn="l"/>
              </a:tabLst>
            </a:pPr>
            <a:endParaRPr lang="en-US" sz="36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05495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9F65BC-F8F6-0B95-5A00-26076267F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23" y="3736557"/>
            <a:ext cx="16514507" cy="1546584"/>
          </a:xfrm>
        </p:spPr>
        <p:txBody>
          <a:bodyPr/>
          <a:lstStyle/>
          <a:p>
            <a:pPr algn="ctr"/>
            <a:r>
              <a:rPr lang="en-IN" sz="6600" b="1" spc="-8" dirty="0">
                <a:latin typeface="Gotham" panose="02000504050000020004" pitchFamily="2" charset="0"/>
              </a:rPr>
              <a:t>Evaluation Contest</a:t>
            </a:r>
            <a:endParaRPr lang="en-IN" b="1" dirty="0">
              <a:solidFill>
                <a:srgbClr val="004165"/>
              </a:solidFill>
              <a:latin typeface="Gotham" panose="02000504050000020004" pitchFamily="2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FF9D7D2-1763-6D36-76F2-02336F17F454}"/>
              </a:ext>
            </a:extLst>
          </p:cNvPr>
          <p:cNvSpPr txBox="1"/>
          <p:nvPr/>
        </p:nvSpPr>
        <p:spPr>
          <a:xfrm>
            <a:off x="6256985" y="5134669"/>
            <a:ext cx="6568763" cy="642484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050">
              <a:spcBef>
                <a:spcPts val="150"/>
              </a:spcBef>
            </a:pP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Thank</a:t>
            </a:r>
            <a:r>
              <a:rPr sz="4050" spc="-60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sz="4050" spc="-8" dirty="0">
                <a:solidFill>
                  <a:srgbClr val="333333"/>
                </a:solidFill>
                <a:latin typeface="Arial MT"/>
                <a:cs typeface="Arial MT"/>
              </a:rPr>
              <a:t>You</a:t>
            </a:r>
            <a:r>
              <a:rPr sz="4050" spc="-53" dirty="0">
                <a:solidFill>
                  <a:srgbClr val="333333"/>
                </a:solidFill>
                <a:latin typeface="Arial MT"/>
                <a:cs typeface="Arial MT"/>
              </a:rPr>
              <a:t> </a:t>
            </a:r>
            <a:r>
              <a:rPr lang="en-US" sz="4050" dirty="0">
                <a:solidFill>
                  <a:srgbClr val="333333"/>
                </a:solidFill>
                <a:latin typeface="Arial MT"/>
                <a:cs typeface="Arial MT"/>
              </a:rPr>
              <a:t>Ballot Counters</a:t>
            </a:r>
            <a:endParaRPr sz="405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69125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590</Words>
  <Application>Microsoft Office PowerPoint</Application>
  <PresentationFormat>Custom</PresentationFormat>
  <Paragraphs>55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Segoe UI Symbol</vt:lpstr>
      <vt:lpstr>Arial</vt:lpstr>
      <vt:lpstr>Aptos Display</vt:lpstr>
      <vt:lpstr>Play</vt:lpstr>
      <vt:lpstr>Calibri</vt:lpstr>
      <vt:lpstr>Aptos</vt:lpstr>
      <vt:lpstr>Gotham</vt:lpstr>
      <vt:lpstr>Arial MT</vt:lpstr>
      <vt:lpstr>Montserrat</vt:lpstr>
      <vt:lpstr>Office Theme</vt:lpstr>
      <vt:lpstr>2_Custom Design</vt:lpstr>
      <vt:lpstr>1_Custom Design</vt:lpstr>
      <vt:lpstr>1_Office Theme</vt:lpstr>
      <vt:lpstr>Custom Design</vt:lpstr>
      <vt:lpstr>PowerPoint Presentation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  <vt:lpstr>Evaluation Contest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DPRM PPT Mind Palace</dc:title>
  <dc:creator>Ashwini Arondkar</dc:creator>
  <cp:lastModifiedBy>Nirabhra Akash</cp:lastModifiedBy>
  <cp:revision>23</cp:revision>
  <dcterms:created xsi:type="dcterms:W3CDTF">2006-08-16T00:00:00Z</dcterms:created>
  <dcterms:modified xsi:type="dcterms:W3CDTF">2026-07-25T20:41:39Z</dcterms:modified>
  <dc:identifier>DAGJXYy6UKk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3dc51e-dc91-4fe8-86bf-c7b3310ee5e1_Enabled">
    <vt:lpwstr>true</vt:lpwstr>
  </property>
  <property fmtid="{D5CDD505-2E9C-101B-9397-08002B2CF9AE}" pid="3" name="MSIP_Label_b13dc51e-dc91-4fe8-86bf-c7b3310ee5e1_SetDate">
    <vt:lpwstr>2026-06-30T14:04:31Z</vt:lpwstr>
  </property>
  <property fmtid="{D5CDD505-2E9C-101B-9397-08002B2CF9AE}" pid="4" name="MSIP_Label_b13dc51e-dc91-4fe8-86bf-c7b3310ee5e1_Method">
    <vt:lpwstr>Standard</vt:lpwstr>
  </property>
  <property fmtid="{D5CDD505-2E9C-101B-9397-08002B2CF9AE}" pid="5" name="MSIP_Label_b13dc51e-dc91-4fe8-86bf-c7b3310ee5e1_Name">
    <vt:lpwstr>Confidential - Internal</vt:lpwstr>
  </property>
  <property fmtid="{D5CDD505-2E9C-101B-9397-08002B2CF9AE}" pid="6" name="MSIP_Label_b13dc51e-dc91-4fe8-86bf-c7b3310ee5e1_SiteId">
    <vt:lpwstr>64f8aeda-c9ea-4be5-a09b-4f46508d43d3</vt:lpwstr>
  </property>
  <property fmtid="{D5CDD505-2E9C-101B-9397-08002B2CF9AE}" pid="7" name="MSIP_Label_b13dc51e-dc91-4fe8-86bf-c7b3310ee5e1_ActionId">
    <vt:lpwstr>ec7c5453-a15c-4b68-ae0e-99da334ce8b9</vt:lpwstr>
  </property>
  <property fmtid="{D5CDD505-2E9C-101B-9397-08002B2CF9AE}" pid="8" name="MSIP_Label_b13dc51e-dc91-4fe8-86bf-c7b3310ee5e1_ContentBits">
    <vt:lpwstr>1</vt:lpwstr>
  </property>
  <property fmtid="{D5CDD505-2E9C-101B-9397-08002B2CF9AE}" pid="9" name="MSIP_Label_b13dc51e-dc91-4fe8-86bf-c7b3310ee5e1_Tag">
    <vt:lpwstr>10, 3, 0, 1</vt:lpwstr>
  </property>
  <property fmtid="{D5CDD505-2E9C-101B-9397-08002B2CF9AE}" pid="10" name="ClassificationContentMarkingHeaderLocations">
    <vt:lpwstr>Office Theme:8</vt:lpwstr>
  </property>
  <property fmtid="{D5CDD505-2E9C-101B-9397-08002B2CF9AE}" pid="11" name="ClassificationContentMarkingHeaderText">
    <vt:lpwstr>Confidential</vt:lpwstr>
  </property>
</Properties>
</file>