
<file path=[Content_Types].xml><?xml version="1.0" encoding="utf-8"?>
<Types xmlns="http://schemas.openxmlformats.org/package/2006/content-types">
  <Default Extension="fntdata" ContentType="application/x-fontdata"/>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7" r:id="rId2"/>
    <p:sldMasterId id="2147483685" r:id="rId3"/>
    <p:sldMasterId id="2147483660" r:id="rId4"/>
    <p:sldMasterId id="2147483672" r:id="rId5"/>
  </p:sldMasterIdLst>
  <p:notesMasterIdLst>
    <p:notesMasterId r:id="rId24"/>
  </p:notesMasterIdLst>
  <p:handoutMasterIdLst>
    <p:handoutMasterId r:id="rId25"/>
  </p:handoutMasterIdLst>
  <p:sldIdLst>
    <p:sldId id="256" r:id="rId6"/>
    <p:sldId id="266" r:id="rId7"/>
    <p:sldId id="284" r:id="rId8"/>
    <p:sldId id="285" r:id="rId9"/>
    <p:sldId id="286" r:id="rId10"/>
    <p:sldId id="287" r:id="rId11"/>
    <p:sldId id="288" r:id="rId12"/>
    <p:sldId id="289" r:id="rId13"/>
    <p:sldId id="303" r:id="rId14"/>
    <p:sldId id="291" r:id="rId15"/>
    <p:sldId id="294" r:id="rId16"/>
    <p:sldId id="295" r:id="rId17"/>
    <p:sldId id="296" r:id="rId18"/>
    <p:sldId id="298" r:id="rId19"/>
    <p:sldId id="299" r:id="rId20"/>
    <p:sldId id="300" r:id="rId21"/>
    <p:sldId id="301" r:id="rId22"/>
    <p:sldId id="302" r:id="rId23"/>
  </p:sldIdLst>
  <p:sldSz cx="18288000" cy="10287000"/>
  <p:notesSz cx="6858000" cy="9144000"/>
  <p:embeddedFontLst>
    <p:embeddedFont>
      <p:font typeface="Montserrat" panose="00000500000000000000" pitchFamily="2" charset="0"/>
      <p:regular r:id="rId26"/>
      <p:bold r:id="rId27"/>
      <p:italic r:id="rId28"/>
      <p:boldItalic r:id="rId29"/>
    </p:embeddedFont>
    <p:embeddedFont>
      <p:font typeface="Play" panose="020B0604020202020204" charset="0"/>
      <p:regular r:id="rId30"/>
      <p:bold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1327"/>
    <a:srgbClr val="3B01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38" autoAdjust="0"/>
    <p:restoredTop sz="49573" autoAdjust="0"/>
  </p:normalViewPr>
  <p:slideViewPr>
    <p:cSldViewPr>
      <p:cViewPr varScale="1">
        <p:scale>
          <a:sx n="42" d="100"/>
          <a:sy n="42" d="100"/>
        </p:scale>
        <p:origin x="76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74"/>
    </p:cViewPr>
  </p:sorterViewPr>
  <p:notesViewPr>
    <p:cSldViewPr>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ableStyles" Target="tableStyle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828CF0-F4F4-67C2-0019-46879F7105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08CE205-0205-1E2B-0897-EA2A619078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F2385C-530F-4052-BDC6-76EE4771A0BB}" type="datetimeFigureOut">
              <a:rPr lang="en-IN" smtClean="0"/>
              <a:t>26-07-2026</a:t>
            </a:fld>
            <a:endParaRPr lang="en-IN"/>
          </a:p>
        </p:txBody>
      </p:sp>
      <p:sp>
        <p:nvSpPr>
          <p:cNvPr id="4" name="Footer Placeholder 3">
            <a:extLst>
              <a:ext uri="{FF2B5EF4-FFF2-40B4-BE49-F238E27FC236}">
                <a16:creationId xmlns:a16="http://schemas.microsoft.com/office/drawing/2014/main" id="{D2DA94EB-9FC4-DAC8-9FA0-F163FB70BC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91702067-8359-6624-D373-F49CB14F0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092072-FC20-4B1C-A6D6-CB3A99F93C70}" type="slidenum">
              <a:rPr lang="en-IN" smtClean="0"/>
              <a:t>‹#›</a:t>
            </a:fld>
            <a:endParaRPr lang="en-IN"/>
          </a:p>
        </p:txBody>
      </p:sp>
    </p:spTree>
    <p:extLst>
      <p:ext uri="{BB962C8B-B14F-4D97-AF65-F5344CB8AC3E}">
        <p14:creationId xmlns:p14="http://schemas.microsoft.com/office/powerpoint/2010/main" val="3294850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231899-0460-4EA2-80CA-ED2FFB5601E2}" type="datetimeFigureOut">
              <a:rPr lang="en-IN" smtClean="0"/>
              <a:t>26-07-2026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ACA97A-4E1B-4835-84B9-3C60F07ABA96}" type="slidenum">
              <a:rPr lang="en-IN" smtClean="0"/>
              <a:t>‹#›</a:t>
            </a:fld>
            <a:endParaRPr lang="en-IN"/>
          </a:p>
        </p:txBody>
      </p:sp>
    </p:spTree>
    <p:extLst>
      <p:ext uri="{BB962C8B-B14F-4D97-AF65-F5344CB8AC3E}">
        <p14:creationId xmlns:p14="http://schemas.microsoft.com/office/powerpoint/2010/main" val="215254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Good morning, fellow Toastmasters and future contest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My name is Akash Nirabhra, and it is my privilege to conduct today's Voting Judge Training.</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Before we begin, I'd like to ask a simple question:</a:t>
            </a:r>
          </a:p>
          <a:p>
            <a:endParaRPr lang="en-IN" sz="1200" kern="1200" dirty="0">
              <a:solidFill>
                <a:schemeClr val="tx1"/>
              </a:solidFill>
              <a:effectLst/>
              <a:latin typeface="+mn-lt"/>
              <a:ea typeface="+mn-ea"/>
              <a:cs typeface="+mn-cs"/>
            </a:endParaRPr>
          </a:p>
          <a:p>
            <a:r>
              <a:rPr lang="en-IN" sz="1200" b="1" kern="1200" dirty="0">
                <a:solidFill>
                  <a:schemeClr val="tx1"/>
                </a:solidFill>
                <a:effectLst/>
                <a:latin typeface="+mn-lt"/>
                <a:ea typeface="+mn-ea"/>
                <a:cs typeface="+mn-cs"/>
              </a:rPr>
              <a:t>What is the most important person in a speech contest?</a:t>
            </a:r>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Many would say the speaker. Some would say the Contest Chair.</a:t>
            </a:r>
          </a:p>
          <a:p>
            <a:r>
              <a:rPr lang="en-IN" sz="1200" kern="1200" dirty="0">
                <a:solidFill>
                  <a:schemeClr val="tx1"/>
                </a:solidFill>
                <a:effectLst/>
                <a:latin typeface="+mn-lt"/>
                <a:ea typeface="+mn-ea"/>
                <a:cs typeface="+mn-cs"/>
              </a:rPr>
              <a:t>But the credibility of the entire contest ultimately rests on the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A contestant may spend weeks preparing a speech. They trust us to evaluate that effort fairly, objectively, and professionally.</a:t>
            </a:r>
          </a:p>
          <a:p>
            <a:r>
              <a:rPr lang="en-IN" sz="1200" kern="1200" dirty="0">
                <a:solidFill>
                  <a:schemeClr val="tx1"/>
                </a:solidFill>
                <a:effectLst/>
                <a:latin typeface="+mn-lt"/>
                <a:ea typeface="+mn-ea"/>
                <a:cs typeface="+mn-cs"/>
              </a:rPr>
              <a:t>Today's session is designed to help us become judges who inspire confidence through integrity, consistency, and excellence."</a:t>
            </a:r>
          </a:p>
          <a:p>
            <a:endParaRPr lang="en-IN" dirty="0"/>
          </a:p>
        </p:txBody>
      </p:sp>
      <p:sp>
        <p:nvSpPr>
          <p:cNvPr id="4" name="Slide Number Placeholder 3"/>
          <p:cNvSpPr>
            <a:spLocks noGrp="1"/>
          </p:cNvSpPr>
          <p:nvPr>
            <p:ph type="sldNum" sz="quarter" idx="5"/>
          </p:nvPr>
        </p:nvSpPr>
        <p:spPr/>
        <p:txBody>
          <a:bodyPr/>
          <a:lstStyle/>
          <a:p>
            <a:fld id="{B0ACA97A-4E1B-4835-84B9-3C60F07ABA96}" type="slidenum">
              <a:rPr lang="en-IN" smtClean="0"/>
              <a:t>1</a:t>
            </a:fld>
            <a:endParaRPr lang="en-IN"/>
          </a:p>
        </p:txBody>
      </p:sp>
    </p:spTree>
    <p:extLst>
      <p:ext uri="{BB962C8B-B14F-4D97-AF65-F5344CB8AC3E}">
        <p14:creationId xmlns:p14="http://schemas.microsoft.com/office/powerpoint/2010/main" val="1686776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2A985-C258-F656-9ABF-8B6807F19B38}"/>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B858307-67B9-D93F-2D1D-E9A2AD7DCB75}"/>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6470336-32D1-93A5-98E9-C9328DB51D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6C60F214-518D-F6D8-46FF-E255CD2BE2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DFC783-16E5-97EF-94D2-A7A9049A1B2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733304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BD18-4590-D329-701E-58E9C481EA6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B97EA82-C358-C4A3-712C-2BE9835D19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3A52AC2-09FF-7F8A-FC3B-F98921112B38}"/>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20B890DB-AFD4-9B25-3959-5FFA8F6F377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755A940-52F8-3E39-C924-FE6E169806D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33323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CCC2E-C1D3-4EBE-2C08-1F66604DE53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A1B6D6-D44B-4307-4E94-AE4480CCE808}"/>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EB0C1-B262-8B72-1660-15680F6E28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7C6717EA-9D0F-912B-9D60-721A6897194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2FFD245-B2EB-9169-432A-F4C727C89EE5}"/>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958904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3337D-5EFC-68D9-5FA4-00785B48941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A20D50-4863-8099-3586-7875ADA8BA0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CF44506-7B9C-A0CB-DE6F-0681D5790CD9}"/>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63BA36A-65D1-4B9A-5D62-BA256E118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B46EC418-5605-78AA-5D9D-A72A4C2DBC0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BD2565-2089-5DB8-98A3-14713286BD1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927398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18D7-2412-0EDC-A8B4-F95617AC7F2B}"/>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93946A4-3231-8874-AB46-68E52E2BC9BC}"/>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636FF1-FCFD-9FBE-CE23-63C136C2BD8B}"/>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217A881-5806-908D-9FD6-4EF44955B898}"/>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FC8251-1071-FD75-4D9B-B3B30FB08516}"/>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E3C0847-BBD6-22B8-7BDC-A8FDD880DA4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8" name="Footer Placeholder 7">
            <a:extLst>
              <a:ext uri="{FF2B5EF4-FFF2-40B4-BE49-F238E27FC236}">
                <a16:creationId xmlns:a16="http://schemas.microsoft.com/office/drawing/2014/main" id="{BDE2CAC2-A7F5-7B4D-9F84-148D2D11655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6C870D3-22FC-7CA0-1856-FA345CFDEE06}"/>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924643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55A5E-2802-3027-6C4C-44937355095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CBD9303-11E9-E01E-DE18-FDA197ABAED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F8555DA8-BF0D-42F8-C0B5-4D2C5597382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3AFE10D-D20C-A5EF-BA0F-9750F22580B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714545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6DF220-DB8B-7331-29D7-256D72EE24E5}"/>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3" name="Footer Placeholder 2">
            <a:extLst>
              <a:ext uri="{FF2B5EF4-FFF2-40B4-BE49-F238E27FC236}">
                <a16:creationId xmlns:a16="http://schemas.microsoft.com/office/drawing/2014/main" id="{E312B30C-B8D1-7AE9-92F9-D9F1C7016EA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FA58267B-B6D1-C103-FFE0-E092FF4A351B}"/>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80248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1D3D0-542A-84CF-49BD-F6273D91CFCA}"/>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9F49A40-FCB3-EA94-A572-52712DE641F5}"/>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1AEF27F-5556-3787-235F-8130799A5745}"/>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2C1015-7DFF-394A-D86E-95D97556A40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5BF2B9CA-2E33-66C4-23DE-7CE9A6B43B3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5DF4118-CAE3-79F4-134B-CEB0336F8B73}"/>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09635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D0A54-D0CD-AE40-08C8-4EA11F0912F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44E9911-7858-122E-CFAC-E9FED2C42B00}"/>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F354E9B-B576-979C-AF71-740B66319EEB}"/>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78626-CA00-FD4C-B6CF-5BF0075D580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DA1FE58A-CD61-9ECF-B10C-87775AB4CFB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24FC7B-0A6C-2E83-21A8-46F43529D9B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529692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B5057-4884-E2CA-BD23-1C87374A167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A175EB-D816-2914-0B10-9A57DA8C43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A78CD74-193D-602C-0FE2-59FDAD036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54C36048-CD81-6C86-0940-AF99BA9F014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F411D09-33A8-6CBE-C982-F7319541FF87}"/>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523996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69DECC-BB68-9D15-CAD1-58F2FA28BEEC}"/>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B2D4796-2080-F700-C585-EA825C4FF8AC}"/>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82C1796-44BB-D776-6CD9-039C61A243A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06E25AD3-D66D-3EBD-2725-8789D418CA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F0808D1-ABDC-6214-4D1E-10FC4721D2F9}"/>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237043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23297-177E-ABEE-4D7D-A6DF5F30EA2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71248D6D-B806-5416-4571-6146F1AC65B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817D5575-94DA-435F-C91B-ED432CE15B2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F42C05CA-333C-3A55-1321-65927D9397E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127155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E51F6-99BA-9EE2-9487-77BD84F66145}"/>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E0E6159-17AD-2E90-2CA6-B4BF4EC2AFB3}"/>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3687AC1-962E-B057-9099-95D66C1FC517}"/>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4087D0ED-F672-8D72-5ACF-C36C10DFC1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CC79C3-D8B2-D5E2-9DAC-7BFBF1A4C499}"/>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32891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27C6F-8343-0020-55B6-CC8AB7D5C28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8100528-20BF-FBDA-68A2-6CEDCE89C4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682D84A-9DCB-25D9-F2CE-C671CF69CFC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DDD44BA-F8A5-38A6-D488-2CB3D5DA68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F100182-C4C9-BC6B-499C-11821C3F1C91}"/>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7408672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C15B7-BA3F-536A-59AF-1DFAC78426B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E2AD3C6-E844-BFC1-21E4-C2C826496D04}"/>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BF42E6-B4EF-74F0-35CF-48267076C7CD}"/>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FC1635B4-BF2E-986D-D135-DB69A3E67F7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BEAE73F-5CD0-1D95-C45E-C1A49AE513D6}"/>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20618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EAD2E-E0DC-698C-9CAA-76A4AB91B6B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207363F-84C9-CBB7-070C-FDFE44CF079E}"/>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64C833-D6C0-8C2E-6DD2-A2C1374CD5EC}"/>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F6E5F1E-6F2F-7328-A836-0EC97C33328C}"/>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114B3519-F347-D5FE-E917-4668407C2EF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D27D8CB-5C4E-0EC9-BDC2-2EC5E12CDAB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439979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471FC-7DB9-112E-98E5-254E02E4DB6A}"/>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091F4D5-0C5B-49C1-BA05-4BAF9124F00D}"/>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B5D7C7-3689-1C8E-2FC6-10C2EAFABB5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FE471176-30C4-18E0-19D9-A5B8CBE922DB}"/>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B05B46-A270-F717-0F2F-8908CA3EE13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F2D3D6E-8F18-FEFC-2A06-013342790FE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8" name="Footer Placeholder 7">
            <a:extLst>
              <a:ext uri="{FF2B5EF4-FFF2-40B4-BE49-F238E27FC236}">
                <a16:creationId xmlns:a16="http://schemas.microsoft.com/office/drawing/2014/main" id="{B082801E-6DE9-12EC-2C1F-D0FAF8F0DF3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E2AC21E-E5FC-5547-A2B3-86988797EBF4}"/>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47024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8242-80F9-FF58-8CAE-DC4E333DFE9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30F6687-7309-6055-D685-304426B17F4E}"/>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4" name="Footer Placeholder 3">
            <a:extLst>
              <a:ext uri="{FF2B5EF4-FFF2-40B4-BE49-F238E27FC236}">
                <a16:creationId xmlns:a16="http://schemas.microsoft.com/office/drawing/2014/main" id="{E231C5B8-25B5-4FA0-9A61-9275DC8A143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04F824B-B488-652E-6DF5-92248EA4A68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19855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55E1B8-FE11-5489-A583-7B4D0B0C8905}"/>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3" name="Footer Placeholder 2">
            <a:extLst>
              <a:ext uri="{FF2B5EF4-FFF2-40B4-BE49-F238E27FC236}">
                <a16:creationId xmlns:a16="http://schemas.microsoft.com/office/drawing/2014/main" id="{16A97399-0EF0-F3CE-089E-379C7A3D73F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71DDF8E-3081-E8F0-1ED9-B9B6CF15F22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628603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40E8-221A-68BF-A4EF-B4389E870EC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727547F-09ED-6B35-0A0A-F02C1176A8CC}"/>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3315D97-8DE3-BE3C-1CAF-F64B7132D260}"/>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99C3D5-DECE-B9BE-7087-837FFB19173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F84E85A-E665-F51F-5B62-0B7FA7FFBD2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A1A10F-7777-BBD0-82E2-FD4E3A6CF7F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4981887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A777-7538-1D87-5618-29BE6DE91A6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4C8A385-BC3D-3193-19C8-0F30C16BA8E1}"/>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66F64E2-7016-94BE-7D7F-12303805DE9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5B7422-F81F-0AF6-66EA-88B1D12B7304}"/>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1FCABE1-ABD5-56BE-F5D8-EAE131F873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FC8BCD-29DF-366A-E5A7-C11136BCA5BD}"/>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634281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2B789-A83D-DC34-D0A0-A350DABB90E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5374C8-9553-829E-2BCB-CAB7E4A8D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5504B8-CE85-B6BD-9958-587B00DD6F8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CC8A2A1-A229-A49C-479F-812650A52BF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45CFA8-2B88-86F5-118E-456B7F854CD3}"/>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2113651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10FB34-ACD3-FB61-3C7B-0D8E86E77472}"/>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C818489-5C8F-6FD1-0B9D-4182CAE088E4}"/>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33AD8A-D86A-A745-F1E3-442166FDBECF}"/>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BFA77AC-8719-DE0A-C2E8-CD5518DFD9A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37A9C45-57B5-A597-0774-B1ED166607C5}"/>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16644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11"/>
        <p:cNvGrpSpPr/>
        <p:nvPr/>
      </p:nvGrpSpPr>
      <p:grpSpPr>
        <a:xfrm>
          <a:off x="0" y="0"/>
          <a:ext cx="0" cy="0"/>
          <a:chOff x="0" y="0"/>
          <a:chExt cx="0" cy="0"/>
        </a:xfrm>
      </p:grpSpPr>
      <p:sp>
        <p:nvSpPr>
          <p:cNvPr id="12" name="Google Shape;12;p18"/>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8"/>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14" name="Google Shape;14;p1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51151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17"/>
        <p:cNvGrpSpPr/>
        <p:nvPr/>
      </p:nvGrpSpPr>
      <p:grpSpPr>
        <a:xfrm>
          <a:off x="0" y="0"/>
          <a:ext cx="0" cy="0"/>
          <a:chOff x="0" y="0"/>
          <a:chExt cx="0" cy="0"/>
        </a:xfrm>
      </p:grpSpPr>
      <p:sp>
        <p:nvSpPr>
          <p:cNvPr id="18" name="Google Shape;18;p19"/>
          <p:cNvSpPr txBox="1">
            <a:spLocks noGrp="1"/>
          </p:cNvSpPr>
          <p:nvPr>
            <p:ph type="ctrTitle"/>
          </p:nvPr>
        </p:nvSpPr>
        <p:spPr>
          <a:xfrm>
            <a:off x="2286000" y="1683545"/>
            <a:ext cx="13716000" cy="35814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9"/>
          <p:cNvSpPr txBox="1">
            <a:spLocks noGrp="1"/>
          </p:cNvSpPr>
          <p:nvPr>
            <p:ph type="subTitle" idx="1"/>
          </p:nvPr>
        </p:nvSpPr>
        <p:spPr>
          <a:xfrm>
            <a:off x="2286000" y="5403057"/>
            <a:ext cx="13716000" cy="248364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500"/>
              </a:spcBef>
              <a:spcAft>
                <a:spcPts val="0"/>
              </a:spcAft>
              <a:buClr>
                <a:schemeClr val="dk1"/>
              </a:buClr>
              <a:buSzPts val="2400"/>
              <a:buNone/>
              <a:defRPr sz="3600"/>
            </a:lvl1pPr>
            <a:lvl2pPr lvl="1" algn="ctr">
              <a:lnSpc>
                <a:spcPct val="90000"/>
              </a:lnSpc>
              <a:spcBef>
                <a:spcPts val="750"/>
              </a:spcBef>
              <a:spcAft>
                <a:spcPts val="0"/>
              </a:spcAft>
              <a:buClr>
                <a:schemeClr val="dk1"/>
              </a:buClr>
              <a:buSzPts val="2000"/>
              <a:buNone/>
              <a:defRPr sz="3000"/>
            </a:lvl2pPr>
            <a:lvl3pPr lvl="2" algn="ctr">
              <a:lnSpc>
                <a:spcPct val="90000"/>
              </a:lnSpc>
              <a:spcBef>
                <a:spcPts val="750"/>
              </a:spcBef>
              <a:spcAft>
                <a:spcPts val="0"/>
              </a:spcAft>
              <a:buClr>
                <a:schemeClr val="dk1"/>
              </a:buClr>
              <a:buSzPts val="1800"/>
              <a:buNone/>
              <a:defRPr sz="2700"/>
            </a:lvl3pPr>
            <a:lvl4pPr lvl="3" algn="ctr">
              <a:lnSpc>
                <a:spcPct val="90000"/>
              </a:lnSpc>
              <a:spcBef>
                <a:spcPts val="750"/>
              </a:spcBef>
              <a:spcAft>
                <a:spcPts val="0"/>
              </a:spcAft>
              <a:buClr>
                <a:schemeClr val="dk1"/>
              </a:buClr>
              <a:buSzPts val="1600"/>
              <a:buNone/>
              <a:defRPr sz="2400"/>
            </a:lvl4pPr>
            <a:lvl5pPr lvl="4" algn="ctr">
              <a:lnSpc>
                <a:spcPct val="90000"/>
              </a:lnSpc>
              <a:spcBef>
                <a:spcPts val="750"/>
              </a:spcBef>
              <a:spcAft>
                <a:spcPts val="0"/>
              </a:spcAft>
              <a:buClr>
                <a:schemeClr val="dk1"/>
              </a:buClr>
              <a:buSzPts val="1600"/>
              <a:buNone/>
              <a:defRPr sz="2400"/>
            </a:lvl5pPr>
            <a:lvl6pPr lvl="5" algn="ctr">
              <a:lnSpc>
                <a:spcPct val="90000"/>
              </a:lnSpc>
              <a:spcBef>
                <a:spcPts val="750"/>
              </a:spcBef>
              <a:spcAft>
                <a:spcPts val="0"/>
              </a:spcAft>
              <a:buClr>
                <a:schemeClr val="dk1"/>
              </a:buClr>
              <a:buSzPts val="1600"/>
              <a:buNone/>
              <a:defRPr sz="2400"/>
            </a:lvl6pPr>
            <a:lvl7pPr lvl="6" algn="ctr">
              <a:lnSpc>
                <a:spcPct val="90000"/>
              </a:lnSpc>
              <a:spcBef>
                <a:spcPts val="750"/>
              </a:spcBef>
              <a:spcAft>
                <a:spcPts val="0"/>
              </a:spcAft>
              <a:buClr>
                <a:schemeClr val="dk1"/>
              </a:buClr>
              <a:buSzPts val="1600"/>
              <a:buNone/>
              <a:defRPr sz="2400"/>
            </a:lvl7pPr>
            <a:lvl8pPr lvl="7" algn="ctr">
              <a:lnSpc>
                <a:spcPct val="90000"/>
              </a:lnSpc>
              <a:spcBef>
                <a:spcPts val="750"/>
              </a:spcBef>
              <a:spcAft>
                <a:spcPts val="0"/>
              </a:spcAft>
              <a:buClr>
                <a:schemeClr val="dk1"/>
              </a:buClr>
              <a:buSzPts val="1600"/>
              <a:buNone/>
              <a:defRPr sz="2400"/>
            </a:lvl8pPr>
            <a:lvl9pPr lvl="8" algn="ctr">
              <a:lnSpc>
                <a:spcPct val="90000"/>
              </a:lnSpc>
              <a:spcBef>
                <a:spcPts val="750"/>
              </a:spcBef>
              <a:spcAft>
                <a:spcPts val="0"/>
              </a:spcAft>
              <a:buClr>
                <a:schemeClr val="dk1"/>
              </a:buClr>
              <a:buSzPts val="1600"/>
              <a:buNone/>
              <a:defRPr sz="2400"/>
            </a:lvl9pPr>
          </a:lstStyle>
          <a:p>
            <a:endParaRPr/>
          </a:p>
        </p:txBody>
      </p:sp>
      <p:sp>
        <p:nvSpPr>
          <p:cNvPr id="20" name="Google Shape;20;p19"/>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9"/>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9"/>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70515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23"/>
        <p:cNvGrpSpPr/>
        <p:nvPr/>
      </p:nvGrpSpPr>
      <p:grpSpPr>
        <a:xfrm>
          <a:off x="0" y="0"/>
          <a:ext cx="0" cy="0"/>
          <a:chOff x="0" y="0"/>
          <a:chExt cx="0" cy="0"/>
        </a:xfrm>
      </p:grpSpPr>
      <p:sp>
        <p:nvSpPr>
          <p:cNvPr id="24" name="Google Shape;24;p20"/>
          <p:cNvSpPr txBox="1">
            <a:spLocks noGrp="1"/>
          </p:cNvSpPr>
          <p:nvPr>
            <p:ph type="title"/>
          </p:nvPr>
        </p:nvSpPr>
        <p:spPr>
          <a:xfrm>
            <a:off x="1247775" y="2564608"/>
            <a:ext cx="15773400" cy="427910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0"/>
          <p:cNvSpPr txBox="1">
            <a:spLocks noGrp="1"/>
          </p:cNvSpPr>
          <p:nvPr>
            <p:ph type="body" idx="1"/>
          </p:nvPr>
        </p:nvSpPr>
        <p:spPr>
          <a:xfrm>
            <a:off x="1247775" y="6884195"/>
            <a:ext cx="15773400" cy="2250281"/>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rgbClr val="757575"/>
              </a:buClr>
              <a:buSzPts val="2400"/>
              <a:buNone/>
              <a:defRPr sz="3600">
                <a:solidFill>
                  <a:srgbClr val="757575"/>
                </a:solidFill>
              </a:defRPr>
            </a:lvl1pPr>
            <a:lvl2pPr marL="1371600" lvl="1" indent="-342900" algn="l">
              <a:lnSpc>
                <a:spcPct val="90000"/>
              </a:lnSpc>
              <a:spcBef>
                <a:spcPts val="750"/>
              </a:spcBef>
              <a:spcAft>
                <a:spcPts val="0"/>
              </a:spcAft>
              <a:buClr>
                <a:srgbClr val="757575"/>
              </a:buClr>
              <a:buSzPts val="2000"/>
              <a:buNone/>
              <a:defRPr sz="3000">
                <a:solidFill>
                  <a:srgbClr val="757575"/>
                </a:solidFill>
              </a:defRPr>
            </a:lvl2pPr>
            <a:lvl3pPr marL="2057400" lvl="2" indent="-342900" algn="l">
              <a:lnSpc>
                <a:spcPct val="90000"/>
              </a:lnSpc>
              <a:spcBef>
                <a:spcPts val="750"/>
              </a:spcBef>
              <a:spcAft>
                <a:spcPts val="0"/>
              </a:spcAft>
              <a:buClr>
                <a:srgbClr val="757575"/>
              </a:buClr>
              <a:buSzPts val="1800"/>
              <a:buNone/>
              <a:defRPr sz="2700">
                <a:solidFill>
                  <a:srgbClr val="757575"/>
                </a:solidFill>
              </a:defRPr>
            </a:lvl3pPr>
            <a:lvl4pPr marL="2743200" lvl="3" indent="-342900" algn="l">
              <a:lnSpc>
                <a:spcPct val="90000"/>
              </a:lnSpc>
              <a:spcBef>
                <a:spcPts val="750"/>
              </a:spcBef>
              <a:spcAft>
                <a:spcPts val="0"/>
              </a:spcAft>
              <a:buClr>
                <a:srgbClr val="757575"/>
              </a:buClr>
              <a:buSzPts val="1600"/>
              <a:buNone/>
              <a:defRPr sz="2400">
                <a:solidFill>
                  <a:srgbClr val="757575"/>
                </a:solidFill>
              </a:defRPr>
            </a:lvl4pPr>
            <a:lvl5pPr marL="3429000" lvl="4" indent="-342900" algn="l">
              <a:lnSpc>
                <a:spcPct val="90000"/>
              </a:lnSpc>
              <a:spcBef>
                <a:spcPts val="750"/>
              </a:spcBef>
              <a:spcAft>
                <a:spcPts val="0"/>
              </a:spcAft>
              <a:buClr>
                <a:srgbClr val="757575"/>
              </a:buClr>
              <a:buSzPts val="1600"/>
              <a:buNone/>
              <a:defRPr sz="2400">
                <a:solidFill>
                  <a:srgbClr val="757575"/>
                </a:solidFill>
              </a:defRPr>
            </a:lvl5pPr>
            <a:lvl6pPr marL="4114800" lvl="5" indent="-342900" algn="l">
              <a:lnSpc>
                <a:spcPct val="90000"/>
              </a:lnSpc>
              <a:spcBef>
                <a:spcPts val="750"/>
              </a:spcBef>
              <a:spcAft>
                <a:spcPts val="0"/>
              </a:spcAft>
              <a:buClr>
                <a:srgbClr val="757575"/>
              </a:buClr>
              <a:buSzPts val="1600"/>
              <a:buNone/>
              <a:defRPr sz="2400">
                <a:solidFill>
                  <a:srgbClr val="757575"/>
                </a:solidFill>
              </a:defRPr>
            </a:lvl6pPr>
            <a:lvl7pPr marL="4800600" lvl="6" indent="-342900" algn="l">
              <a:lnSpc>
                <a:spcPct val="90000"/>
              </a:lnSpc>
              <a:spcBef>
                <a:spcPts val="750"/>
              </a:spcBef>
              <a:spcAft>
                <a:spcPts val="0"/>
              </a:spcAft>
              <a:buClr>
                <a:srgbClr val="757575"/>
              </a:buClr>
              <a:buSzPts val="1600"/>
              <a:buNone/>
              <a:defRPr sz="2400">
                <a:solidFill>
                  <a:srgbClr val="757575"/>
                </a:solidFill>
              </a:defRPr>
            </a:lvl7pPr>
            <a:lvl8pPr marL="5486400" lvl="7" indent="-342900" algn="l">
              <a:lnSpc>
                <a:spcPct val="90000"/>
              </a:lnSpc>
              <a:spcBef>
                <a:spcPts val="750"/>
              </a:spcBef>
              <a:spcAft>
                <a:spcPts val="0"/>
              </a:spcAft>
              <a:buClr>
                <a:srgbClr val="757575"/>
              </a:buClr>
              <a:buSzPts val="1600"/>
              <a:buNone/>
              <a:defRPr sz="2400">
                <a:solidFill>
                  <a:srgbClr val="757575"/>
                </a:solidFill>
              </a:defRPr>
            </a:lvl8pPr>
            <a:lvl9pPr marL="6172200" lvl="8" indent="-342900" algn="l">
              <a:lnSpc>
                <a:spcPct val="90000"/>
              </a:lnSpc>
              <a:spcBef>
                <a:spcPts val="750"/>
              </a:spcBef>
              <a:spcAft>
                <a:spcPts val="0"/>
              </a:spcAft>
              <a:buClr>
                <a:srgbClr val="757575"/>
              </a:buClr>
              <a:buSzPts val="1600"/>
              <a:buNone/>
              <a:defRPr sz="2400">
                <a:solidFill>
                  <a:srgbClr val="757575"/>
                </a:solidFill>
              </a:defRPr>
            </a:lvl9pPr>
          </a:lstStyle>
          <a:p>
            <a:endParaRPr/>
          </a:p>
        </p:txBody>
      </p:sp>
      <p:sp>
        <p:nvSpPr>
          <p:cNvPr id="26" name="Google Shape;26;p20"/>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0"/>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0"/>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60724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1"/>
          <p:cNvSpPr txBox="1">
            <a:spLocks noGrp="1"/>
          </p:cNvSpPr>
          <p:nvPr>
            <p:ph type="body" idx="1"/>
          </p:nvPr>
        </p:nvSpPr>
        <p:spPr>
          <a:xfrm>
            <a:off x="1257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2" name="Google Shape;32;p21"/>
          <p:cNvSpPr txBox="1">
            <a:spLocks noGrp="1"/>
          </p:cNvSpPr>
          <p:nvPr>
            <p:ph type="body" idx="2"/>
          </p:nvPr>
        </p:nvSpPr>
        <p:spPr>
          <a:xfrm>
            <a:off x="9258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3" name="Google Shape;33;p21"/>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1"/>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1"/>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85279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36"/>
        <p:cNvGrpSpPr/>
        <p:nvPr/>
      </p:nvGrpSpPr>
      <p:grpSpPr>
        <a:xfrm>
          <a:off x="0" y="0"/>
          <a:ext cx="0" cy="0"/>
          <a:chOff x="0" y="0"/>
          <a:chExt cx="0" cy="0"/>
        </a:xfrm>
      </p:grpSpPr>
      <p:sp>
        <p:nvSpPr>
          <p:cNvPr id="37" name="Google Shape;37;p22"/>
          <p:cNvSpPr txBox="1">
            <a:spLocks noGrp="1"/>
          </p:cNvSpPr>
          <p:nvPr>
            <p:ph type="title"/>
          </p:nvPr>
        </p:nvSpPr>
        <p:spPr>
          <a:xfrm>
            <a:off x="1259682"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2"/>
          <p:cNvSpPr txBox="1">
            <a:spLocks noGrp="1"/>
          </p:cNvSpPr>
          <p:nvPr>
            <p:ph type="body" idx="1"/>
          </p:nvPr>
        </p:nvSpPr>
        <p:spPr>
          <a:xfrm>
            <a:off x="1259683" y="2521745"/>
            <a:ext cx="7736681"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39" name="Google Shape;39;p22"/>
          <p:cNvSpPr txBox="1">
            <a:spLocks noGrp="1"/>
          </p:cNvSpPr>
          <p:nvPr>
            <p:ph type="body" idx="2"/>
          </p:nvPr>
        </p:nvSpPr>
        <p:spPr>
          <a:xfrm>
            <a:off x="1259683" y="3757613"/>
            <a:ext cx="7736681"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0" name="Google Shape;40;p22"/>
          <p:cNvSpPr txBox="1">
            <a:spLocks noGrp="1"/>
          </p:cNvSpPr>
          <p:nvPr>
            <p:ph type="body" idx="3"/>
          </p:nvPr>
        </p:nvSpPr>
        <p:spPr>
          <a:xfrm>
            <a:off x="9258300" y="2521745"/>
            <a:ext cx="7774782"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41" name="Google Shape;41;p22"/>
          <p:cNvSpPr txBox="1">
            <a:spLocks noGrp="1"/>
          </p:cNvSpPr>
          <p:nvPr>
            <p:ph type="body" idx="4"/>
          </p:nvPr>
        </p:nvSpPr>
        <p:spPr>
          <a:xfrm>
            <a:off x="9258300" y="3757613"/>
            <a:ext cx="7774782"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2" name="Google Shape;42;p22"/>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2"/>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77026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23"/>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3"/>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3"/>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3"/>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684022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50"/>
        <p:cNvGrpSpPr/>
        <p:nvPr/>
      </p:nvGrpSpPr>
      <p:grpSpPr>
        <a:xfrm>
          <a:off x="0" y="0"/>
          <a:ext cx="0" cy="0"/>
          <a:chOff x="0" y="0"/>
          <a:chExt cx="0" cy="0"/>
        </a:xfrm>
      </p:grpSpPr>
      <p:sp>
        <p:nvSpPr>
          <p:cNvPr id="51" name="Google Shape;51;p24"/>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4"/>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4"/>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480915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with Caption" type="objTx" preserve="1">
  <p:cSld name="Content with Caption">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body" idx="1"/>
          </p:nvPr>
        </p:nvSpPr>
        <p:spPr>
          <a:xfrm>
            <a:off x="7774782" y="1481138"/>
            <a:ext cx="9258300" cy="7310438"/>
          </a:xfrm>
          <a:prstGeom prst="rect">
            <a:avLst/>
          </a:prstGeom>
          <a:noFill/>
          <a:ln>
            <a:noFill/>
          </a:ln>
        </p:spPr>
        <p:txBody>
          <a:bodyPr spcFirstLastPara="1" wrap="square" lIns="91425" tIns="45700" rIns="91425" bIns="45700" anchor="t" anchorCtr="0">
            <a:normAutofit/>
          </a:bodyPr>
          <a:lstStyle>
            <a:lvl1pPr marL="685800" lvl="0" indent="-647700" algn="l">
              <a:lnSpc>
                <a:spcPct val="90000"/>
              </a:lnSpc>
              <a:spcBef>
                <a:spcPts val="1500"/>
              </a:spcBef>
              <a:spcAft>
                <a:spcPts val="0"/>
              </a:spcAft>
              <a:buClr>
                <a:schemeClr val="dk1"/>
              </a:buClr>
              <a:buSzPts val="3200"/>
              <a:buChar char="•"/>
              <a:defRPr sz="4800"/>
            </a:lvl1pPr>
            <a:lvl2pPr marL="1371600" lvl="1" indent="-609600" algn="l">
              <a:lnSpc>
                <a:spcPct val="90000"/>
              </a:lnSpc>
              <a:spcBef>
                <a:spcPts val="750"/>
              </a:spcBef>
              <a:spcAft>
                <a:spcPts val="0"/>
              </a:spcAft>
              <a:buClr>
                <a:schemeClr val="dk1"/>
              </a:buClr>
              <a:buSzPts val="2800"/>
              <a:buChar char="•"/>
              <a:defRPr sz="4200"/>
            </a:lvl2pPr>
            <a:lvl3pPr marL="2057400" lvl="2" indent="-571500" algn="l">
              <a:lnSpc>
                <a:spcPct val="90000"/>
              </a:lnSpc>
              <a:spcBef>
                <a:spcPts val="750"/>
              </a:spcBef>
              <a:spcAft>
                <a:spcPts val="0"/>
              </a:spcAft>
              <a:buClr>
                <a:schemeClr val="dk1"/>
              </a:buClr>
              <a:buSzPts val="2400"/>
              <a:buChar char="•"/>
              <a:defRPr sz="3600"/>
            </a:lvl3pPr>
            <a:lvl4pPr marL="2743200" lvl="3" indent="-533400" algn="l">
              <a:lnSpc>
                <a:spcPct val="90000"/>
              </a:lnSpc>
              <a:spcBef>
                <a:spcPts val="750"/>
              </a:spcBef>
              <a:spcAft>
                <a:spcPts val="0"/>
              </a:spcAft>
              <a:buClr>
                <a:schemeClr val="dk1"/>
              </a:buClr>
              <a:buSzPts val="2000"/>
              <a:buChar char="•"/>
              <a:defRPr sz="3000"/>
            </a:lvl4pPr>
            <a:lvl5pPr marL="3429000" lvl="4" indent="-533400" algn="l">
              <a:lnSpc>
                <a:spcPct val="90000"/>
              </a:lnSpc>
              <a:spcBef>
                <a:spcPts val="750"/>
              </a:spcBef>
              <a:spcAft>
                <a:spcPts val="0"/>
              </a:spcAft>
              <a:buClr>
                <a:schemeClr val="dk1"/>
              </a:buClr>
              <a:buSzPts val="2000"/>
              <a:buChar char="•"/>
              <a:defRPr sz="3000"/>
            </a:lvl5pPr>
            <a:lvl6pPr marL="4114800" lvl="5" indent="-533400" algn="l">
              <a:lnSpc>
                <a:spcPct val="90000"/>
              </a:lnSpc>
              <a:spcBef>
                <a:spcPts val="750"/>
              </a:spcBef>
              <a:spcAft>
                <a:spcPts val="0"/>
              </a:spcAft>
              <a:buClr>
                <a:schemeClr val="dk1"/>
              </a:buClr>
              <a:buSzPts val="2000"/>
              <a:buChar char="•"/>
              <a:defRPr sz="3000"/>
            </a:lvl6pPr>
            <a:lvl7pPr marL="4800600" lvl="6" indent="-533400" algn="l">
              <a:lnSpc>
                <a:spcPct val="90000"/>
              </a:lnSpc>
              <a:spcBef>
                <a:spcPts val="750"/>
              </a:spcBef>
              <a:spcAft>
                <a:spcPts val="0"/>
              </a:spcAft>
              <a:buClr>
                <a:schemeClr val="dk1"/>
              </a:buClr>
              <a:buSzPts val="2000"/>
              <a:buChar char="•"/>
              <a:defRPr sz="3000"/>
            </a:lvl7pPr>
            <a:lvl8pPr marL="5486400" lvl="7" indent="-533400" algn="l">
              <a:lnSpc>
                <a:spcPct val="90000"/>
              </a:lnSpc>
              <a:spcBef>
                <a:spcPts val="750"/>
              </a:spcBef>
              <a:spcAft>
                <a:spcPts val="0"/>
              </a:spcAft>
              <a:buClr>
                <a:schemeClr val="dk1"/>
              </a:buClr>
              <a:buSzPts val="2000"/>
              <a:buChar char="•"/>
              <a:defRPr sz="3000"/>
            </a:lvl8pPr>
            <a:lvl9pPr marL="6172200" lvl="8" indent="-533400" algn="l">
              <a:lnSpc>
                <a:spcPct val="90000"/>
              </a:lnSpc>
              <a:spcBef>
                <a:spcPts val="750"/>
              </a:spcBef>
              <a:spcAft>
                <a:spcPts val="0"/>
              </a:spcAft>
              <a:buClr>
                <a:schemeClr val="dk1"/>
              </a:buClr>
              <a:buSzPts val="2000"/>
              <a:buChar char="•"/>
              <a:defRPr sz="3000"/>
            </a:lvl9pPr>
          </a:lstStyle>
          <a:p>
            <a:endParaRPr/>
          </a:p>
        </p:txBody>
      </p:sp>
      <p:sp>
        <p:nvSpPr>
          <p:cNvPr id="57" name="Google Shape;57;p25"/>
          <p:cNvSpPr txBox="1">
            <a:spLocks noGrp="1"/>
          </p:cNvSpPr>
          <p:nvPr>
            <p:ph type="body" idx="2"/>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58" name="Google Shape;58;p25"/>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5"/>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5"/>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834031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 with Caption">
    <p:spTree>
      <p:nvGrpSpPr>
        <p:cNvPr id="1" name="Shape 61"/>
        <p:cNvGrpSpPr/>
        <p:nvPr/>
      </p:nvGrpSpPr>
      <p:grpSpPr>
        <a:xfrm>
          <a:off x="0" y="0"/>
          <a:ext cx="0" cy="0"/>
          <a:chOff x="0" y="0"/>
          <a:chExt cx="0" cy="0"/>
        </a:xfrm>
      </p:grpSpPr>
      <p:sp>
        <p:nvSpPr>
          <p:cNvPr id="62" name="Google Shape;62;p26"/>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6"/>
          <p:cNvSpPr>
            <a:spLocks noGrp="1"/>
          </p:cNvSpPr>
          <p:nvPr>
            <p:ph type="pic" idx="2"/>
          </p:nvPr>
        </p:nvSpPr>
        <p:spPr>
          <a:xfrm>
            <a:off x="7774782" y="1481138"/>
            <a:ext cx="9258300" cy="7310438"/>
          </a:xfrm>
          <a:prstGeom prst="rect">
            <a:avLst/>
          </a:prstGeom>
          <a:noFill/>
          <a:ln>
            <a:noFill/>
          </a:ln>
        </p:spPr>
      </p:sp>
      <p:sp>
        <p:nvSpPr>
          <p:cNvPr id="64" name="Google Shape;64;p26"/>
          <p:cNvSpPr txBox="1">
            <a:spLocks noGrp="1"/>
          </p:cNvSpPr>
          <p:nvPr>
            <p:ph type="body" idx="1"/>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65" name="Google Shape;65;p26"/>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6"/>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6"/>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05637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Vertical Text" type="vertTx" preserve="1">
  <p:cSld name="Title and Vertical Text">
    <p:spTree>
      <p:nvGrpSpPr>
        <p:cNvPr id="1" name="Shape 68"/>
        <p:cNvGrpSpPr/>
        <p:nvPr/>
      </p:nvGrpSpPr>
      <p:grpSpPr>
        <a:xfrm>
          <a:off x="0" y="0"/>
          <a:ext cx="0" cy="0"/>
          <a:chOff x="0" y="0"/>
          <a:chExt cx="0" cy="0"/>
        </a:xfrm>
      </p:grpSpPr>
      <p:sp>
        <p:nvSpPr>
          <p:cNvPr id="69" name="Google Shape;69;p2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7"/>
          <p:cNvSpPr txBox="1">
            <a:spLocks noGrp="1"/>
          </p:cNvSpPr>
          <p:nvPr>
            <p:ph type="body" idx="1"/>
          </p:nvPr>
        </p:nvSpPr>
        <p:spPr>
          <a:xfrm rot="5400000">
            <a:off x="5880497" y="-1884759"/>
            <a:ext cx="6527007" cy="1577340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1" name="Google Shape;71;p2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82527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reserve="1">
  <p:cSld name="Vertical Title and Text">
    <p:spTree>
      <p:nvGrpSpPr>
        <p:cNvPr id="1" name="Shape 74"/>
        <p:cNvGrpSpPr/>
        <p:nvPr/>
      </p:nvGrpSpPr>
      <p:grpSpPr>
        <a:xfrm>
          <a:off x="0" y="0"/>
          <a:ext cx="0" cy="0"/>
          <a:chOff x="0" y="0"/>
          <a:chExt cx="0" cy="0"/>
        </a:xfrm>
      </p:grpSpPr>
      <p:sp>
        <p:nvSpPr>
          <p:cNvPr id="75" name="Google Shape;75;p28"/>
          <p:cNvSpPr txBox="1">
            <a:spLocks noGrp="1"/>
          </p:cNvSpPr>
          <p:nvPr>
            <p:ph type="title"/>
          </p:nvPr>
        </p:nvSpPr>
        <p:spPr>
          <a:xfrm rot="5400000">
            <a:off x="10700147" y="2934891"/>
            <a:ext cx="8717757" cy="39433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8"/>
          <p:cNvSpPr txBox="1">
            <a:spLocks noGrp="1"/>
          </p:cNvSpPr>
          <p:nvPr>
            <p:ph type="body" idx="1"/>
          </p:nvPr>
        </p:nvSpPr>
        <p:spPr>
          <a:xfrm rot="5400000">
            <a:off x="2699147" y="-894159"/>
            <a:ext cx="8717757" cy="1160145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7" name="Google Shape;77;p2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71897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B31FF-47DF-3BFF-7DEF-7DCCBD775F0B}"/>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1F2553-2D82-B253-6B7D-801C777855AE}"/>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612EAAD-025D-D10B-373E-74EB55131855}"/>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86002359-1514-FF83-6E40-2BEBA942A9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11CDC2-E6A7-C5A2-7564-ACF698584F3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255312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9353-F646-2964-B560-BD74739B385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A145C4F-60DE-0526-2BFC-9376AB8992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BDC7E08-69D7-3E0E-1A46-1E848586F8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F7BCE11A-0C87-7DF8-FCFA-3D33EF52EC8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3A3B48-52CB-E65F-20E8-6F40C90B6E82}"/>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9590963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DE867-E72E-1B90-BD2D-80536682E285}"/>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FB34886-456F-1B0C-3444-015611A9B839}"/>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161704-3C73-2BC6-DEE0-6D9F38A69ED6}"/>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97B212A7-67D2-AE4E-965C-42A524D1F2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F4A3A68-A38D-02F4-E9F8-0A549391DE6C}"/>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9568752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543D-FFB0-69FF-B799-BB750903D80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9A8EE42-2764-F803-38BE-C09E55DF553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564C7FD-B71C-DA07-625D-9132F751FFD6}"/>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7F15F38-A055-A587-7548-2A9699A0B34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B56084CC-D734-51E9-F66E-A21A061BB9C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3E07577-162C-6132-1386-B63C2F8F789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50100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0EB28-9CAD-4EAD-F14C-86C353F8C99C}"/>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8BF0EEA-C7D1-7D88-0C61-E436AC55D0B7}"/>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80C79-D98F-E739-FEC3-3A84A6F6983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7BDF91F-B96E-FF5A-B3C8-D98773CEB7B5}"/>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500C67-2F0F-6EB7-5A9C-AC1B7B9CDE69}"/>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AE4F58E-7E83-8C0A-02AF-DEFB4891CCEB}"/>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8" name="Footer Placeholder 7">
            <a:extLst>
              <a:ext uri="{FF2B5EF4-FFF2-40B4-BE49-F238E27FC236}">
                <a16:creationId xmlns:a16="http://schemas.microsoft.com/office/drawing/2014/main" id="{226E7A5B-88C2-72A8-CEF6-5C75353BD5E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18F3808-200E-2FC6-68B7-44EB9F537D5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6090436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59CA-6942-4038-9056-6E1D7FCA412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655F0DA-99D8-0ADD-C691-311DA9BD782A}"/>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4B2A76DF-F008-68EB-DF19-8E1EC06BDE9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246060E-4DDB-582D-5F34-A0F9370B4266}"/>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1268257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331AD9-62C7-63F1-01F8-650CA5E41E8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3" name="Footer Placeholder 2">
            <a:extLst>
              <a:ext uri="{FF2B5EF4-FFF2-40B4-BE49-F238E27FC236}">
                <a16:creationId xmlns:a16="http://schemas.microsoft.com/office/drawing/2014/main" id="{12985AA9-19D5-BDA7-5ADB-F1C26046DAE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4CEC249-5C63-FF2E-F8CA-DC990725C32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7610550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C5987-CBEF-0AAB-F10D-9F5ECB8DFE12}"/>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DB6C363-6A83-4545-009F-5A192C2BF146}"/>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AEB744F-9A26-1158-0A33-4500389E8854}"/>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6B4CCA-1C4E-D98F-50B9-B07E3DFCC1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CA377F3-89D7-0D07-46BE-C652BCE2C78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40DB29E-9FBB-47BF-C691-2506C8F43221}"/>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728726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D8C80-F0F7-0F03-DF45-6CD02A9D1E6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B61816B-7181-AC6A-30D6-D894672D9052}"/>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CA8B5CB-08BA-FA8E-1973-9039DADD2C3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A62502-3492-A7FB-A584-2F90ECC4ADF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83DCA9A-BE08-22FF-C565-C7CDD5D6347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688562E-CD23-ADD2-9A68-5AEC24E66F5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585593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7B28E-2F14-A4A6-82CE-0F7FD60372D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922B551-A7BC-5558-D6D5-F9D05FF0A9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60D6E80-8E00-4AB6-AD04-9F6CA103A758}"/>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AF9254FF-E025-B5B7-F6A3-32833DED0B1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9F37B2D-FB20-2BEB-1C32-9108C030F35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8058216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EFBA6-7C25-9C1A-EDCD-DB849DFE26C5}"/>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29C7D69-E620-2218-F068-666F5F828573}"/>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EF4B27-139D-64EF-B540-3F09BF8D585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A22DFB-F25D-258B-7210-AEEA9452C9A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D93FDAD-8313-A273-CFCB-60FE3DE1772A}"/>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5133981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D3144-CDF2-DBD0-73A4-64AC10D6C75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658A60E-A62A-8CB6-50FD-3FD13E11335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5BA223A3-8585-EAFA-2E50-B62DF9D7DD2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D778135-3795-B4EF-A6E0-8B985C87F21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425602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11" name="Freeform 17" descr="A black background with blue and red text  Description automatically generated">
            <a:extLst>
              <a:ext uri="{FF2B5EF4-FFF2-40B4-BE49-F238E27FC236}">
                <a16:creationId xmlns:a16="http://schemas.microsoft.com/office/drawing/2014/main" id="{9E71A51D-729E-B187-8BDE-602ACFC5CC33}"/>
              </a:ext>
            </a:extLst>
          </p:cNvPr>
          <p:cNvSpPr/>
          <p:nvPr userDrawn="1"/>
        </p:nvSpPr>
        <p:spPr>
          <a:xfrm>
            <a:off x="13998849" y="569"/>
            <a:ext cx="4252757" cy="1376615"/>
          </a:xfrm>
          <a:custGeom>
            <a:avLst/>
            <a:gdLst/>
            <a:ahLst/>
            <a:cxnLst/>
            <a:rect l="l" t="t" r="r" b="b"/>
            <a:pathLst>
              <a:path w="4252757" h="1376615">
                <a:moveTo>
                  <a:pt x="0" y="0"/>
                </a:moveTo>
                <a:lnTo>
                  <a:pt x="4252757" y="0"/>
                </a:lnTo>
                <a:lnTo>
                  <a:pt x="4252757" y="1376615"/>
                </a:lnTo>
                <a:lnTo>
                  <a:pt x="0" y="1376615"/>
                </a:lnTo>
                <a:lnTo>
                  <a:pt x="0" y="0"/>
                </a:lnTo>
                <a:close/>
              </a:path>
            </a:pathLst>
          </a:custGeom>
          <a:blipFill>
            <a:blip r:embed="rId13"/>
            <a:stretch>
              <a:fillRect l="-18285" t="-211622" r="-13983" b="-217175"/>
            </a:stretch>
          </a:blipFill>
        </p:spPr>
        <p:txBody>
          <a:bodyPr/>
          <a:lstStyle/>
          <a:p>
            <a:endParaRPr lang="en-US"/>
          </a:p>
        </p:txBody>
      </p:sp>
      <p:sp>
        <p:nvSpPr>
          <p:cNvPr id="12" name="TextBox 11">
            <a:extLst>
              <a:ext uri="{FF2B5EF4-FFF2-40B4-BE49-F238E27FC236}">
                <a16:creationId xmlns:a16="http://schemas.microsoft.com/office/drawing/2014/main" id="{CB588270-A24D-71A4-C59C-88530DEDD349}"/>
              </a:ext>
            </a:extLst>
          </p:cNvPr>
          <p:cNvSpPr txBox="1"/>
          <p:nvPr userDrawn="1"/>
        </p:nvSpPr>
        <p:spPr>
          <a:xfrm>
            <a:off x="7086600" y="9827696"/>
            <a:ext cx="6172200" cy="369332"/>
          </a:xfrm>
          <a:prstGeom prst="rect">
            <a:avLst/>
          </a:prstGeom>
          <a:noFill/>
        </p:spPr>
        <p:txBody>
          <a:bodyPr wrap="square" rtlCol="0">
            <a:spAutoFit/>
          </a:bodyPr>
          <a:lstStyle/>
          <a:p>
            <a:r>
              <a:rPr lang="en-US" sz="1800" dirty="0">
                <a:latin typeface="Montserrat" panose="00000500000000000000" pitchFamily="2" charset="0"/>
              </a:rPr>
              <a:t>#</a:t>
            </a:r>
            <a:r>
              <a:rPr lang="en-US" sz="1800" b="1" dirty="0">
                <a:solidFill>
                  <a:schemeClr val="tx2">
                    <a:lumMod val="75000"/>
                  </a:schemeClr>
                </a:solidFill>
                <a:latin typeface="Montserrat" panose="00000500000000000000" pitchFamily="2" charset="0"/>
              </a:rPr>
              <a:t>Lifelong Learning, Limitless Leadership</a:t>
            </a:r>
            <a:endParaRPr lang="en-IN" sz="1800" b="1" dirty="0">
              <a:solidFill>
                <a:schemeClr val="tx2">
                  <a:lumMod val="75000"/>
                </a:schemeClr>
              </a:solidFill>
              <a:latin typeface="Montserrat" panose="00000500000000000000" pitchFamily="2" charset="0"/>
            </a:endParaRPr>
          </a:p>
        </p:txBody>
      </p:sp>
      <p:sp>
        <p:nvSpPr>
          <p:cNvPr id="14" name="Freeform 3">
            <a:extLst>
              <a:ext uri="{FF2B5EF4-FFF2-40B4-BE49-F238E27FC236}">
                <a16:creationId xmlns:a16="http://schemas.microsoft.com/office/drawing/2014/main" id="{B5B6B04A-A82F-73D6-4C2E-81068F448CFA}"/>
              </a:ext>
            </a:extLst>
          </p:cNvPr>
          <p:cNvSpPr/>
          <p:nvPr userDrawn="1"/>
        </p:nvSpPr>
        <p:spPr>
          <a:xfrm>
            <a:off x="-1" y="-1"/>
            <a:ext cx="304801" cy="10287000"/>
          </a:xfrm>
          <a:custGeom>
            <a:avLst/>
            <a:gdLst/>
            <a:ahLst/>
            <a:cxnLst/>
            <a:rect l="l" t="t" r="r" b="b"/>
            <a:pathLst>
              <a:path w="707898" h="13716000">
                <a:moveTo>
                  <a:pt x="0" y="0"/>
                </a:moveTo>
                <a:lnTo>
                  <a:pt x="707898" y="0"/>
                </a:lnTo>
                <a:lnTo>
                  <a:pt x="707898" y="13716000"/>
                </a:lnTo>
                <a:lnTo>
                  <a:pt x="0" y="13716000"/>
                </a:lnTo>
                <a:close/>
              </a:path>
            </a:pathLst>
          </a:custGeom>
          <a:gradFill flip="none" rotWithShape="1">
            <a:gsLst>
              <a:gs pos="52000">
                <a:srgbClr val="781327"/>
              </a:gs>
              <a:gs pos="0">
                <a:schemeClr val="accent2">
                  <a:lumMod val="50000"/>
                </a:schemeClr>
              </a:gs>
              <a:gs pos="100000">
                <a:srgbClr val="3B0104"/>
              </a:gs>
            </a:gsLst>
            <a:path path="circle">
              <a:fillToRect l="100000" t="100000"/>
            </a:path>
            <a:tileRect r="-100000" b="-10000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endParaRPr lang="en-IN" dirty="0"/>
          </a:p>
        </p:txBody>
      </p:sp>
      <p:sp>
        <p:nvSpPr>
          <p:cNvPr id="8" name="TextBox 7">
            <a:extLst>
              <a:ext uri="{FF2B5EF4-FFF2-40B4-BE49-F238E27FC236}">
                <a16:creationId xmlns:a16="http://schemas.microsoft.com/office/drawing/2014/main" id="{C319671E-EAD6-5887-8B45-31F6F5F2586B}"/>
              </a:ext>
            </a:extLst>
          </p:cNvPr>
          <p:cNvSpPr txBox="1"/>
          <p:nvPr userDrawn="1">
            <p:extLst>
              <p:ext uri="{1162E1C5-73C7-4A58-AE30-91384D911F3F}">
                <p184:classification xmlns:p184="http://schemas.microsoft.com/office/powerpoint/2018/4/main" val="hdr"/>
              </p:ext>
            </p:extLst>
          </p:nvPr>
        </p:nvSpPr>
        <p:spPr>
          <a:xfrm>
            <a:off x="63500" y="63500"/>
            <a:ext cx="701675" cy="152400"/>
          </a:xfrm>
          <a:prstGeom prst="rect">
            <a:avLst/>
          </a:prstGeom>
        </p:spPr>
        <p:txBody>
          <a:bodyPr horzOverflow="overflow" lIns="0" tIns="0" rIns="0" bIns="0">
            <a:spAutoFit/>
          </a:bodyPr>
          <a:lstStyle/>
          <a:p>
            <a:pPr algn="l"/>
            <a:r>
              <a:rPr lang="en-IN" sz="1000">
                <a:solidFill>
                  <a:srgbClr val="000000">
                    <a:alpha val="50000"/>
                  </a:srgbClr>
                </a:solidFill>
                <a:latin typeface="Aptos" panose="020B0004020202020204" pitchFamily="34" charset="0"/>
              </a:rPr>
              <a:t>Confidential</a:t>
            </a:r>
          </a:p>
        </p:txBody>
      </p:sp>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39054C-734D-270D-6DE3-8B2B99657C11}"/>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6BAC665-F90F-41AD-4421-017BDA2AD5A3}"/>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D8B7544-4105-E7E6-4C82-74129D15545E}"/>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33BA2622-D9A8-B5B9-2682-46AA1AA3F8AD}"/>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4A44B08-1DC2-767B-8954-18CD96A293BE}"/>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FD14C40F-C2B3-4499-BCCE-57FD6F0391BA}" type="slidenum">
              <a:rPr lang="en-IN" smtClean="0"/>
              <a:t>‹#›</a:t>
            </a:fld>
            <a:endParaRPr lang="en-IN"/>
          </a:p>
        </p:txBody>
      </p:sp>
    </p:spTree>
    <p:extLst>
      <p:ext uri="{BB962C8B-B14F-4D97-AF65-F5344CB8AC3E}">
        <p14:creationId xmlns:p14="http://schemas.microsoft.com/office/powerpoint/2010/main" val="233115439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083486-9440-0D9D-0CE9-C8B2B5A57F7F}"/>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05627B4-642F-F498-C02E-F6652566E878}"/>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882F1B8-0D5B-02CA-B44A-56F6FBC827D2}"/>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BA03E853-D417-2227-0C6E-7AC85B0EEB34}"/>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518057B-F03C-548A-55BB-DB52D80303CB}"/>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DC86D0ED-FA93-4590-8971-07AB771E3D2A}" type="slidenum">
              <a:rPr lang="en-IN" smtClean="0"/>
              <a:t>‹#›</a:t>
            </a:fld>
            <a:endParaRPr lang="en-IN"/>
          </a:p>
        </p:txBody>
      </p:sp>
    </p:spTree>
    <p:extLst>
      <p:ext uri="{BB962C8B-B14F-4D97-AF65-F5344CB8AC3E}">
        <p14:creationId xmlns:p14="http://schemas.microsoft.com/office/powerpoint/2010/main" val="33074813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7"/>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9" name="Google Shape;9;p1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10" name="Google Shape;10;p1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800" b="0" i="0" u="none" strike="noStrike" cap="none">
                <a:solidFill>
                  <a:srgbClr val="757575"/>
                </a:solidFill>
                <a:latin typeface="Arial"/>
                <a:ea typeface="Arial"/>
                <a:cs typeface="Arial"/>
                <a:sym typeface="Arial"/>
              </a:defRPr>
            </a:lvl1pPr>
            <a:lvl2pPr marL="0" marR="0" lvl="1" indent="0" algn="r" rtl="0">
              <a:spcBef>
                <a:spcPts val="0"/>
              </a:spcBef>
              <a:buNone/>
              <a:defRPr sz="1800" b="0" i="0" u="none" strike="noStrike" cap="none">
                <a:solidFill>
                  <a:srgbClr val="757575"/>
                </a:solidFill>
                <a:latin typeface="Arial"/>
                <a:ea typeface="Arial"/>
                <a:cs typeface="Arial"/>
                <a:sym typeface="Arial"/>
              </a:defRPr>
            </a:lvl2pPr>
            <a:lvl3pPr marL="0" marR="0" lvl="2" indent="0" algn="r" rtl="0">
              <a:spcBef>
                <a:spcPts val="0"/>
              </a:spcBef>
              <a:buNone/>
              <a:defRPr sz="1800" b="0" i="0" u="none" strike="noStrike" cap="none">
                <a:solidFill>
                  <a:srgbClr val="757575"/>
                </a:solidFill>
                <a:latin typeface="Arial"/>
                <a:ea typeface="Arial"/>
                <a:cs typeface="Arial"/>
                <a:sym typeface="Arial"/>
              </a:defRPr>
            </a:lvl3pPr>
            <a:lvl4pPr marL="0" marR="0" lvl="3" indent="0" algn="r" rtl="0">
              <a:spcBef>
                <a:spcPts val="0"/>
              </a:spcBef>
              <a:buNone/>
              <a:defRPr sz="1800" b="0" i="0" u="none" strike="noStrike" cap="none">
                <a:solidFill>
                  <a:srgbClr val="757575"/>
                </a:solidFill>
                <a:latin typeface="Arial"/>
                <a:ea typeface="Arial"/>
                <a:cs typeface="Arial"/>
                <a:sym typeface="Arial"/>
              </a:defRPr>
            </a:lvl4pPr>
            <a:lvl5pPr marL="0" marR="0" lvl="4" indent="0" algn="r" rtl="0">
              <a:spcBef>
                <a:spcPts val="0"/>
              </a:spcBef>
              <a:buNone/>
              <a:defRPr sz="1800" b="0" i="0" u="none" strike="noStrike" cap="none">
                <a:solidFill>
                  <a:srgbClr val="757575"/>
                </a:solidFill>
                <a:latin typeface="Arial"/>
                <a:ea typeface="Arial"/>
                <a:cs typeface="Arial"/>
                <a:sym typeface="Arial"/>
              </a:defRPr>
            </a:lvl5pPr>
            <a:lvl6pPr marL="0" marR="0" lvl="5" indent="0" algn="r" rtl="0">
              <a:spcBef>
                <a:spcPts val="0"/>
              </a:spcBef>
              <a:buNone/>
              <a:defRPr sz="1800" b="0" i="0" u="none" strike="noStrike" cap="none">
                <a:solidFill>
                  <a:srgbClr val="757575"/>
                </a:solidFill>
                <a:latin typeface="Arial"/>
                <a:ea typeface="Arial"/>
                <a:cs typeface="Arial"/>
                <a:sym typeface="Arial"/>
              </a:defRPr>
            </a:lvl6pPr>
            <a:lvl7pPr marL="0" marR="0" lvl="6" indent="0" algn="r" rtl="0">
              <a:spcBef>
                <a:spcPts val="0"/>
              </a:spcBef>
              <a:buNone/>
              <a:defRPr sz="1800" b="0" i="0" u="none" strike="noStrike" cap="none">
                <a:solidFill>
                  <a:srgbClr val="757575"/>
                </a:solidFill>
                <a:latin typeface="Arial"/>
                <a:ea typeface="Arial"/>
                <a:cs typeface="Arial"/>
                <a:sym typeface="Arial"/>
              </a:defRPr>
            </a:lvl7pPr>
            <a:lvl8pPr marL="0" marR="0" lvl="7" indent="0" algn="r" rtl="0">
              <a:spcBef>
                <a:spcPts val="0"/>
              </a:spcBef>
              <a:buNone/>
              <a:defRPr sz="1800" b="0" i="0" u="none" strike="noStrike" cap="none">
                <a:solidFill>
                  <a:srgbClr val="757575"/>
                </a:solidFill>
                <a:latin typeface="Arial"/>
                <a:ea typeface="Arial"/>
                <a:cs typeface="Arial"/>
                <a:sym typeface="Arial"/>
              </a:defRPr>
            </a:lvl8pPr>
            <a:lvl9pPr marL="0" marR="0" lvl="8" indent="0" algn="r" rtl="0">
              <a:spcBef>
                <a:spcPts val="0"/>
              </a:spcBef>
              <a:buNone/>
              <a:defRPr sz="18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5227865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34B727-FCFA-19EF-420D-10ADA0BB8B8B}"/>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EF9634D-BC79-7F11-51B4-C24DC5EE99EE}"/>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9597FB8-58CA-63EA-2C5B-7A4FB12A75A4}"/>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200AD3-BB36-C516-8EE7-4D9F08C2B5D2}"/>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72CB5C1-6A78-5CB6-7C57-EF6B7F3867BF}"/>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5FC83988-FFD9-45A3-848F-D3B9E6EAF45C}" type="slidenum">
              <a:rPr lang="en-IN" smtClean="0"/>
              <a:t>‹#›</a:t>
            </a:fld>
            <a:endParaRPr lang="en-IN"/>
          </a:p>
        </p:txBody>
      </p:sp>
    </p:spTree>
    <p:extLst>
      <p:ext uri="{BB962C8B-B14F-4D97-AF65-F5344CB8AC3E}">
        <p14:creationId xmlns:p14="http://schemas.microsoft.com/office/powerpoint/2010/main" val="2182252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extBox 2"/>
          <p:cNvSpPr txBox="1"/>
          <p:nvPr/>
        </p:nvSpPr>
        <p:spPr>
          <a:xfrm>
            <a:off x="3200400" y="3619500"/>
            <a:ext cx="11654139" cy="677108"/>
          </a:xfrm>
          <a:prstGeom prst="rect">
            <a:avLst/>
          </a:prstGeom>
        </p:spPr>
        <p:txBody>
          <a:bodyPr lIns="0" tIns="0" rIns="0" bIns="0" rtlCol="0" anchor="t">
            <a:spAutoFit/>
          </a:bodyPr>
          <a:lstStyle/>
          <a:p>
            <a:pPr algn="ctr"/>
            <a:r>
              <a:rPr lang="en-US" sz="4400" b="1" dirty="0">
                <a:solidFill>
                  <a:srgbClr val="004165"/>
                </a:solidFill>
                <a:latin typeface="Gotham" panose="02000504050000020004" pitchFamily="2" charset="0"/>
              </a:rPr>
              <a:t>Contestants Briefing</a:t>
            </a:r>
          </a:p>
        </p:txBody>
      </p:sp>
      <p:sp>
        <p:nvSpPr>
          <p:cNvPr id="3" name="TextBox 3"/>
          <p:cNvSpPr txBox="1"/>
          <p:nvPr/>
        </p:nvSpPr>
        <p:spPr>
          <a:xfrm>
            <a:off x="3049535" y="1992842"/>
            <a:ext cx="13335000" cy="1246495"/>
          </a:xfrm>
          <a:prstGeom prst="rect">
            <a:avLst/>
          </a:prstGeom>
        </p:spPr>
        <p:txBody>
          <a:bodyPr wrap="square" lIns="0" tIns="0" rIns="0" bIns="0" rtlCol="0" anchor="t">
            <a:spAutoFit/>
          </a:bodyPr>
          <a:lstStyle/>
          <a:p>
            <a:pPr algn="ctr"/>
            <a:r>
              <a:rPr lang="en-IN" sz="8100" spc="-8" dirty="0">
                <a:latin typeface="Gotham" panose="02000504050000020004" pitchFamily="2" charset="0"/>
              </a:rPr>
              <a:t>Evaluation </a:t>
            </a:r>
            <a:r>
              <a:rPr lang="en-US" sz="8100" spc="-8" dirty="0">
                <a:latin typeface="Gotham" panose="02000504050000020004" pitchFamily="2" charset="0"/>
              </a:rPr>
              <a:t>Contest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14361242" cy="6302324"/>
          </a:xfrm>
        </p:spPr>
        <p:txBody>
          <a:bodyPr>
            <a:normAutofit/>
          </a:bodyPr>
          <a:lstStyle/>
          <a:p>
            <a:pPr marL="295275" indent="-277178">
              <a:spcBef>
                <a:spcPts val="1358"/>
              </a:spcBef>
              <a:tabLst>
                <a:tab pos="296228" algn="l"/>
              </a:tabLst>
            </a:pPr>
            <a:r>
              <a:rPr lang="en-US" sz="3000" dirty="0">
                <a:latin typeface="Arial MT"/>
                <a:cs typeface="Arial MT"/>
              </a:rPr>
              <a:t>Upon being introduced, the contestant will proceed immediately to the speaking position</a:t>
            </a:r>
            <a:endParaRPr lang="en-US" sz="3000" spc="-8" dirty="0">
              <a:solidFill>
                <a:srgbClr val="333333"/>
              </a:solidFill>
              <a:latin typeface="Arial MT"/>
              <a:cs typeface="Arial MT"/>
            </a:endParaRPr>
          </a:p>
          <a:p>
            <a:pPr marL="295275" indent="-277178">
              <a:spcBef>
                <a:spcPts val="1358"/>
              </a:spcBef>
              <a:tabLst>
                <a:tab pos="296228" algn="l"/>
              </a:tabLst>
            </a:pPr>
            <a:r>
              <a:rPr lang="en-US" sz="3000" spc="-8" dirty="0">
                <a:solidFill>
                  <a:srgbClr val="333333"/>
                </a:solidFill>
                <a:latin typeface="Arial MT"/>
                <a:cs typeface="Arial MT"/>
              </a:rPr>
              <a:t>You</a:t>
            </a:r>
            <a:r>
              <a:rPr lang="en-US" sz="3000" spc="23" dirty="0">
                <a:solidFill>
                  <a:srgbClr val="333333"/>
                </a:solidFill>
                <a:latin typeface="Arial MT"/>
                <a:cs typeface="Arial MT"/>
              </a:rPr>
              <a:t> </a:t>
            </a:r>
            <a:r>
              <a:rPr lang="en-US" sz="3000" spc="-8" dirty="0">
                <a:solidFill>
                  <a:srgbClr val="333333"/>
                </a:solidFill>
                <a:latin typeface="Arial MT"/>
                <a:cs typeface="Arial MT"/>
              </a:rPr>
              <a:t>will</a:t>
            </a:r>
            <a:r>
              <a:rPr lang="en-US" sz="3000" spc="-23" dirty="0">
                <a:solidFill>
                  <a:srgbClr val="333333"/>
                </a:solidFill>
                <a:latin typeface="Arial MT"/>
                <a:cs typeface="Arial MT"/>
              </a:rPr>
              <a:t> </a:t>
            </a:r>
            <a:r>
              <a:rPr lang="en-US" sz="3000" dirty="0">
                <a:solidFill>
                  <a:srgbClr val="333333"/>
                </a:solidFill>
                <a:latin typeface="Arial MT"/>
                <a:cs typeface="Arial MT"/>
              </a:rPr>
              <a:t>be invited</a:t>
            </a:r>
            <a:r>
              <a:rPr lang="en-US" sz="3000" spc="-15" dirty="0">
                <a:solidFill>
                  <a:srgbClr val="333333"/>
                </a:solidFill>
                <a:latin typeface="Arial MT"/>
                <a:cs typeface="Arial MT"/>
              </a:rPr>
              <a:t> </a:t>
            </a:r>
            <a:r>
              <a:rPr lang="en-US" sz="3000" dirty="0">
                <a:solidFill>
                  <a:srgbClr val="333333"/>
                </a:solidFill>
                <a:latin typeface="Arial MT"/>
                <a:cs typeface="Arial MT"/>
              </a:rPr>
              <a:t>by taking</a:t>
            </a:r>
            <a:r>
              <a:rPr lang="en-US" sz="3000" spc="-15" dirty="0">
                <a:solidFill>
                  <a:srgbClr val="333333"/>
                </a:solidFill>
                <a:latin typeface="Arial MT"/>
                <a:cs typeface="Arial MT"/>
              </a:rPr>
              <a:t> </a:t>
            </a:r>
            <a:r>
              <a:rPr lang="en-US" sz="3000" spc="-8" dirty="0">
                <a:solidFill>
                  <a:srgbClr val="333333"/>
                </a:solidFill>
                <a:latin typeface="Arial MT"/>
                <a:cs typeface="Arial MT"/>
              </a:rPr>
              <a:t>your</a:t>
            </a:r>
            <a:r>
              <a:rPr lang="en-US" sz="3000" spc="30" dirty="0">
                <a:solidFill>
                  <a:srgbClr val="333333"/>
                </a:solidFill>
                <a:latin typeface="Arial MT"/>
                <a:cs typeface="Arial MT"/>
              </a:rPr>
              <a:t> </a:t>
            </a:r>
            <a:r>
              <a:rPr lang="en-US" sz="3000" dirty="0">
                <a:solidFill>
                  <a:srgbClr val="333333"/>
                </a:solidFill>
                <a:latin typeface="Arial MT"/>
                <a:cs typeface="Arial MT"/>
              </a:rPr>
              <a:t>name </a:t>
            </a:r>
            <a:r>
              <a:rPr lang="en-US" sz="3000" spc="-8" dirty="0">
                <a:solidFill>
                  <a:srgbClr val="333333"/>
                </a:solidFill>
                <a:latin typeface="Arial MT"/>
                <a:cs typeface="Arial MT"/>
              </a:rPr>
              <a:t>twice</a:t>
            </a:r>
          </a:p>
          <a:p>
            <a:pPr marL="295275" indent="-277178">
              <a:spcBef>
                <a:spcPts val="1358"/>
              </a:spcBef>
              <a:tabLst>
                <a:tab pos="296228" algn="l"/>
              </a:tabLst>
            </a:pPr>
            <a:r>
              <a:rPr lang="en-US" sz="3000" dirty="0">
                <a:latin typeface="Arial MT"/>
                <a:cs typeface="Arial MT"/>
              </a:rPr>
              <a:t>To ensure that each contestant is clearly audible, Contest Chair will ask contestant to repeat a phrase – upon confirmation the Contest Chair will confirm if the contestant is clearly audible to the audience. Timing will begin with the contestant’s next definite verbal or nonverbal communication with the audience. </a:t>
            </a:r>
          </a:p>
          <a:p>
            <a:pPr marL="295275" indent="-277178">
              <a:spcBef>
                <a:spcPts val="1358"/>
              </a:spcBef>
              <a:tabLst>
                <a:tab pos="296228" algn="l"/>
              </a:tabLst>
            </a:pPr>
            <a:r>
              <a:rPr lang="en-US" sz="3000" spc="-8" dirty="0">
                <a:solidFill>
                  <a:srgbClr val="333333"/>
                </a:solidFill>
                <a:latin typeface="Arial MT"/>
                <a:cs typeface="Arial MT"/>
              </a:rPr>
              <a:t>Once</a:t>
            </a:r>
            <a:r>
              <a:rPr lang="en-US" sz="3000" spc="8" dirty="0">
                <a:solidFill>
                  <a:srgbClr val="333333"/>
                </a:solidFill>
                <a:latin typeface="Arial MT"/>
                <a:cs typeface="Arial MT"/>
              </a:rPr>
              <a:t> </a:t>
            </a:r>
            <a:r>
              <a:rPr lang="en-US" sz="3000" spc="-8" dirty="0">
                <a:solidFill>
                  <a:srgbClr val="333333"/>
                </a:solidFill>
                <a:latin typeface="Arial MT"/>
                <a:cs typeface="Arial MT"/>
              </a:rPr>
              <a:t>the</a:t>
            </a:r>
            <a:r>
              <a:rPr lang="en-US" sz="3000" spc="23" dirty="0">
                <a:solidFill>
                  <a:srgbClr val="333333"/>
                </a:solidFill>
                <a:latin typeface="Arial MT"/>
                <a:cs typeface="Arial MT"/>
              </a:rPr>
              <a:t> </a:t>
            </a:r>
            <a:r>
              <a:rPr lang="en-US" sz="3000" dirty="0">
                <a:solidFill>
                  <a:srgbClr val="333333"/>
                </a:solidFill>
                <a:latin typeface="Arial MT"/>
                <a:cs typeface="Arial MT"/>
              </a:rPr>
              <a:t>Contest has</a:t>
            </a:r>
            <a:r>
              <a:rPr lang="en-US" sz="3000" spc="8" dirty="0">
                <a:solidFill>
                  <a:srgbClr val="333333"/>
                </a:solidFill>
                <a:latin typeface="Arial MT"/>
                <a:cs typeface="Arial MT"/>
              </a:rPr>
              <a:t> </a:t>
            </a:r>
            <a:r>
              <a:rPr lang="en-US" sz="3000" dirty="0">
                <a:solidFill>
                  <a:srgbClr val="333333"/>
                </a:solidFill>
                <a:latin typeface="Arial MT"/>
                <a:cs typeface="Arial MT"/>
              </a:rPr>
              <a:t>finished,</a:t>
            </a:r>
            <a:r>
              <a:rPr lang="en-US" sz="3000" spc="-8" dirty="0">
                <a:solidFill>
                  <a:srgbClr val="333333"/>
                </a:solidFill>
                <a:latin typeface="Arial MT"/>
                <a:cs typeface="Arial MT"/>
              </a:rPr>
              <a:t> </a:t>
            </a:r>
            <a:r>
              <a:rPr lang="en-US" sz="3000" dirty="0">
                <a:solidFill>
                  <a:srgbClr val="333333"/>
                </a:solidFill>
                <a:latin typeface="Arial MT"/>
                <a:cs typeface="Arial MT"/>
              </a:rPr>
              <a:t>Contest Chair shall</a:t>
            </a:r>
            <a:r>
              <a:rPr lang="en-US" sz="3000" spc="-15" dirty="0">
                <a:solidFill>
                  <a:srgbClr val="333333"/>
                </a:solidFill>
                <a:latin typeface="Arial MT"/>
                <a:cs typeface="Arial MT"/>
              </a:rPr>
              <a:t> </a:t>
            </a:r>
            <a:r>
              <a:rPr lang="en-US" sz="3000" dirty="0">
                <a:solidFill>
                  <a:srgbClr val="333333"/>
                </a:solidFill>
                <a:latin typeface="Arial MT"/>
                <a:cs typeface="Arial MT"/>
              </a:rPr>
              <a:t>interview</a:t>
            </a:r>
            <a:r>
              <a:rPr lang="en-US" sz="3000" spc="-15" dirty="0">
                <a:solidFill>
                  <a:srgbClr val="333333"/>
                </a:solidFill>
                <a:latin typeface="Arial MT"/>
                <a:cs typeface="Arial MT"/>
              </a:rPr>
              <a:t> </a:t>
            </a:r>
            <a:r>
              <a:rPr lang="en-US" sz="3000" dirty="0">
                <a:solidFill>
                  <a:srgbClr val="333333"/>
                </a:solidFill>
                <a:latin typeface="Arial MT"/>
                <a:cs typeface="Arial MT"/>
              </a:rPr>
              <a:t>each</a:t>
            </a:r>
            <a:r>
              <a:rPr lang="en-US" sz="3000" spc="8" dirty="0">
                <a:solidFill>
                  <a:srgbClr val="333333"/>
                </a:solidFill>
                <a:latin typeface="Arial MT"/>
                <a:cs typeface="Arial MT"/>
              </a:rPr>
              <a:t> </a:t>
            </a:r>
            <a:r>
              <a:rPr lang="en-US" sz="3000" dirty="0">
                <a:solidFill>
                  <a:srgbClr val="333333"/>
                </a:solidFill>
                <a:latin typeface="Arial MT"/>
                <a:cs typeface="Arial MT"/>
              </a:rPr>
              <a:t>Contestant</a:t>
            </a:r>
            <a:r>
              <a:rPr lang="en-US" sz="3000" spc="23" dirty="0">
                <a:solidFill>
                  <a:srgbClr val="333333"/>
                </a:solidFill>
                <a:latin typeface="Arial MT"/>
                <a:cs typeface="Arial MT"/>
              </a:rPr>
              <a:t> </a:t>
            </a:r>
            <a:r>
              <a:rPr lang="en-US" sz="3000" spc="-15" dirty="0">
                <a:solidFill>
                  <a:srgbClr val="333333"/>
                </a:solidFill>
                <a:latin typeface="Arial MT"/>
                <a:cs typeface="Arial MT"/>
              </a:rPr>
              <a:t>with</a:t>
            </a:r>
            <a:r>
              <a:rPr lang="en-US" sz="3000" spc="8" dirty="0">
                <a:solidFill>
                  <a:srgbClr val="333333"/>
                </a:solidFill>
                <a:latin typeface="Arial MT"/>
                <a:cs typeface="Arial MT"/>
              </a:rPr>
              <a:t> </a:t>
            </a:r>
            <a:r>
              <a:rPr lang="en-US" sz="3000" dirty="0">
                <a:solidFill>
                  <a:srgbClr val="333333"/>
                </a:solidFill>
                <a:latin typeface="Arial MT"/>
                <a:cs typeface="Arial MT"/>
              </a:rPr>
              <a:t>a</a:t>
            </a:r>
            <a:r>
              <a:rPr lang="en-US" sz="3000" spc="15" dirty="0">
                <a:solidFill>
                  <a:srgbClr val="333333"/>
                </a:solidFill>
                <a:latin typeface="Arial MT"/>
                <a:cs typeface="Arial MT"/>
              </a:rPr>
              <a:t> </a:t>
            </a:r>
            <a:r>
              <a:rPr lang="en-US" sz="3000" dirty="0">
                <a:solidFill>
                  <a:srgbClr val="333333"/>
                </a:solidFill>
                <a:latin typeface="Arial MT"/>
                <a:cs typeface="Arial MT"/>
              </a:rPr>
              <a:t>question</a:t>
            </a:r>
            <a:r>
              <a:rPr lang="en-US" sz="3000" spc="8" dirty="0">
                <a:solidFill>
                  <a:srgbClr val="333333"/>
                </a:solidFill>
                <a:latin typeface="Arial MT"/>
                <a:cs typeface="Arial MT"/>
              </a:rPr>
              <a:t> </a:t>
            </a:r>
            <a:r>
              <a:rPr lang="en-US" sz="3000" spc="-8" dirty="0">
                <a:solidFill>
                  <a:srgbClr val="333333"/>
                </a:solidFill>
                <a:latin typeface="Arial MT"/>
                <a:cs typeface="Arial MT"/>
              </a:rPr>
              <a:t>for </a:t>
            </a:r>
            <a:r>
              <a:rPr lang="en-US" sz="3000" spc="-683" dirty="0">
                <a:solidFill>
                  <a:srgbClr val="333333"/>
                </a:solidFill>
                <a:latin typeface="Arial MT"/>
                <a:cs typeface="Arial MT"/>
              </a:rPr>
              <a:t> </a:t>
            </a:r>
            <a:r>
              <a:rPr lang="en-US" sz="3000" spc="-8" dirty="0">
                <a:solidFill>
                  <a:srgbClr val="333333"/>
                </a:solidFill>
                <a:latin typeface="Arial MT"/>
                <a:cs typeface="Arial MT"/>
              </a:rPr>
              <a:t>which</a:t>
            </a:r>
            <a:r>
              <a:rPr lang="en-US" sz="3000" spc="8" dirty="0">
                <a:solidFill>
                  <a:srgbClr val="333333"/>
                </a:solidFill>
                <a:latin typeface="Arial MT"/>
                <a:cs typeface="Arial MT"/>
              </a:rPr>
              <a:t> </a:t>
            </a:r>
            <a:r>
              <a:rPr lang="en-US" sz="3000" spc="-15" dirty="0">
                <a:solidFill>
                  <a:srgbClr val="333333"/>
                </a:solidFill>
                <a:latin typeface="Arial MT"/>
                <a:cs typeface="Arial MT"/>
              </a:rPr>
              <a:t>you</a:t>
            </a:r>
            <a:r>
              <a:rPr lang="en-US" sz="3000" spc="53" dirty="0">
                <a:solidFill>
                  <a:srgbClr val="333333"/>
                </a:solidFill>
                <a:latin typeface="Arial MT"/>
                <a:cs typeface="Arial MT"/>
              </a:rPr>
              <a:t> </a:t>
            </a:r>
            <a:r>
              <a:rPr lang="en-US" sz="3000" dirty="0">
                <a:solidFill>
                  <a:srgbClr val="333333"/>
                </a:solidFill>
                <a:latin typeface="Arial MT"/>
                <a:cs typeface="Arial MT"/>
              </a:rPr>
              <a:t>shall</a:t>
            </a:r>
            <a:r>
              <a:rPr lang="en-US" sz="3000" spc="-15" dirty="0">
                <a:solidFill>
                  <a:srgbClr val="333333"/>
                </a:solidFill>
                <a:latin typeface="Arial MT"/>
                <a:cs typeface="Arial MT"/>
              </a:rPr>
              <a:t> </a:t>
            </a:r>
            <a:r>
              <a:rPr lang="en-US" sz="3000" dirty="0">
                <a:solidFill>
                  <a:srgbClr val="333333"/>
                </a:solidFill>
                <a:latin typeface="Arial MT"/>
                <a:cs typeface="Arial MT"/>
              </a:rPr>
              <a:t>be</a:t>
            </a:r>
            <a:r>
              <a:rPr lang="en-US" sz="3000" spc="15" dirty="0">
                <a:solidFill>
                  <a:srgbClr val="333333"/>
                </a:solidFill>
                <a:latin typeface="Arial MT"/>
                <a:cs typeface="Arial MT"/>
              </a:rPr>
              <a:t> </a:t>
            </a:r>
            <a:r>
              <a:rPr lang="en-US" sz="3000" dirty="0">
                <a:solidFill>
                  <a:srgbClr val="333333"/>
                </a:solidFill>
                <a:latin typeface="Arial MT"/>
                <a:cs typeface="Arial MT"/>
              </a:rPr>
              <a:t>given</a:t>
            </a:r>
            <a:r>
              <a:rPr lang="en-US" sz="3000" spc="8" dirty="0">
                <a:solidFill>
                  <a:srgbClr val="333333"/>
                </a:solidFill>
                <a:latin typeface="Arial MT"/>
                <a:cs typeface="Arial MT"/>
              </a:rPr>
              <a:t> </a:t>
            </a:r>
            <a:r>
              <a:rPr lang="en-US" sz="3000" dirty="0">
                <a:solidFill>
                  <a:srgbClr val="333333"/>
                </a:solidFill>
                <a:latin typeface="Arial MT"/>
                <a:cs typeface="Arial MT"/>
              </a:rPr>
              <a:t>30 seconds</a:t>
            </a:r>
            <a:r>
              <a:rPr lang="en-US" sz="3000" spc="15" dirty="0">
                <a:solidFill>
                  <a:srgbClr val="333333"/>
                </a:solidFill>
                <a:latin typeface="Arial MT"/>
                <a:cs typeface="Arial MT"/>
              </a:rPr>
              <a:t> </a:t>
            </a:r>
            <a:r>
              <a:rPr lang="en-US" sz="3000" spc="-8" dirty="0">
                <a:solidFill>
                  <a:srgbClr val="333333"/>
                </a:solidFill>
                <a:latin typeface="Arial MT"/>
                <a:cs typeface="Arial MT"/>
              </a:rPr>
              <a:t>to</a:t>
            </a:r>
            <a:r>
              <a:rPr lang="en-US" sz="3000" spc="15" dirty="0">
                <a:solidFill>
                  <a:srgbClr val="333333"/>
                </a:solidFill>
                <a:latin typeface="Arial MT"/>
                <a:cs typeface="Arial MT"/>
              </a:rPr>
              <a:t> </a:t>
            </a:r>
            <a:r>
              <a:rPr lang="en-US" sz="3000" spc="-8" dirty="0">
                <a:solidFill>
                  <a:srgbClr val="333333"/>
                </a:solidFill>
                <a:latin typeface="Arial MT"/>
                <a:cs typeface="Arial MT"/>
              </a:rPr>
              <a:t>answer.</a:t>
            </a:r>
            <a:endParaRPr lang="en-US" sz="3000" dirty="0">
              <a:latin typeface="Arial MT"/>
              <a:cs typeface="Arial MT"/>
            </a:endParaRPr>
          </a:p>
          <a:p>
            <a:pPr marL="295275" indent="-277178">
              <a:spcBef>
                <a:spcPts val="1208"/>
              </a:spcBef>
              <a:tabLst>
                <a:tab pos="296228" algn="l"/>
              </a:tabLst>
            </a:pPr>
            <a:r>
              <a:rPr lang="en-US" sz="3000" spc="-8" dirty="0">
                <a:solidFill>
                  <a:srgbClr val="333333"/>
                </a:solidFill>
                <a:latin typeface="Arial MT"/>
                <a:cs typeface="Arial MT"/>
              </a:rPr>
              <a:t>You</a:t>
            </a:r>
            <a:r>
              <a:rPr lang="en-US" sz="3000" spc="30" dirty="0">
                <a:solidFill>
                  <a:srgbClr val="333333"/>
                </a:solidFill>
                <a:latin typeface="Arial MT"/>
                <a:cs typeface="Arial MT"/>
              </a:rPr>
              <a:t> </a:t>
            </a:r>
            <a:r>
              <a:rPr lang="en-US" sz="3000" spc="-8" dirty="0">
                <a:solidFill>
                  <a:srgbClr val="333333"/>
                </a:solidFill>
                <a:latin typeface="Arial MT"/>
                <a:cs typeface="Arial MT"/>
              </a:rPr>
              <a:t>will</a:t>
            </a:r>
            <a:r>
              <a:rPr lang="en-US" sz="3000" spc="-15" dirty="0">
                <a:solidFill>
                  <a:srgbClr val="333333"/>
                </a:solidFill>
                <a:latin typeface="Arial MT"/>
                <a:cs typeface="Arial MT"/>
              </a:rPr>
              <a:t> </a:t>
            </a:r>
            <a:r>
              <a:rPr lang="en-US" sz="3000" dirty="0">
                <a:solidFill>
                  <a:srgbClr val="333333"/>
                </a:solidFill>
                <a:latin typeface="Arial MT"/>
                <a:cs typeface="Arial MT"/>
              </a:rPr>
              <a:t>receive</a:t>
            </a:r>
            <a:r>
              <a:rPr lang="en-US" sz="3000" spc="8" dirty="0">
                <a:solidFill>
                  <a:srgbClr val="333333"/>
                </a:solidFill>
                <a:latin typeface="Arial MT"/>
                <a:cs typeface="Arial MT"/>
              </a:rPr>
              <a:t> </a:t>
            </a:r>
            <a:r>
              <a:rPr lang="en-US" sz="3000" spc="-15" dirty="0">
                <a:solidFill>
                  <a:srgbClr val="333333"/>
                </a:solidFill>
                <a:latin typeface="Arial MT"/>
                <a:cs typeface="Arial MT"/>
              </a:rPr>
              <a:t>your</a:t>
            </a:r>
            <a:r>
              <a:rPr lang="en-US" sz="3000" spc="53" dirty="0">
                <a:solidFill>
                  <a:srgbClr val="333333"/>
                </a:solidFill>
                <a:latin typeface="Arial MT"/>
                <a:cs typeface="Arial MT"/>
              </a:rPr>
              <a:t> </a:t>
            </a:r>
            <a:r>
              <a:rPr lang="en-US" sz="3000" dirty="0">
                <a:solidFill>
                  <a:srgbClr val="333333"/>
                </a:solidFill>
                <a:latin typeface="Arial MT"/>
                <a:cs typeface="Arial MT"/>
              </a:rPr>
              <a:t>participation</a:t>
            </a:r>
            <a:r>
              <a:rPr lang="en-US" sz="3000" spc="8" dirty="0">
                <a:solidFill>
                  <a:srgbClr val="333333"/>
                </a:solidFill>
                <a:latin typeface="Arial MT"/>
                <a:cs typeface="Arial MT"/>
              </a:rPr>
              <a:t> </a:t>
            </a:r>
            <a:r>
              <a:rPr lang="en-US" sz="3000" spc="-8" dirty="0">
                <a:solidFill>
                  <a:srgbClr val="333333"/>
                </a:solidFill>
                <a:latin typeface="Arial MT"/>
                <a:cs typeface="Arial MT"/>
              </a:rPr>
              <a:t>certificates</a:t>
            </a:r>
            <a:r>
              <a:rPr lang="en-US" sz="3000" spc="15" dirty="0">
                <a:solidFill>
                  <a:srgbClr val="333333"/>
                </a:solidFill>
                <a:latin typeface="Arial MT"/>
                <a:cs typeface="Arial MT"/>
              </a:rPr>
              <a:t> </a:t>
            </a:r>
            <a:r>
              <a:rPr lang="en-US" sz="3000" dirty="0">
                <a:solidFill>
                  <a:srgbClr val="333333"/>
                </a:solidFill>
                <a:latin typeface="Arial MT"/>
                <a:cs typeface="Arial MT"/>
              </a:rPr>
              <a:t>in</a:t>
            </a:r>
            <a:r>
              <a:rPr lang="en-US" sz="3000" spc="8" dirty="0">
                <a:solidFill>
                  <a:srgbClr val="333333"/>
                </a:solidFill>
                <a:latin typeface="Arial MT"/>
                <a:cs typeface="Arial MT"/>
              </a:rPr>
              <a:t> </a:t>
            </a:r>
            <a:r>
              <a:rPr lang="en-US" sz="3000" spc="-8" dirty="0">
                <a:solidFill>
                  <a:srgbClr val="333333"/>
                </a:solidFill>
                <a:latin typeface="Arial MT"/>
                <a:cs typeface="Arial MT"/>
              </a:rPr>
              <a:t>the</a:t>
            </a:r>
            <a:r>
              <a:rPr lang="en-US" sz="3000" spc="15" dirty="0">
                <a:solidFill>
                  <a:srgbClr val="333333"/>
                </a:solidFill>
                <a:latin typeface="Arial MT"/>
                <a:cs typeface="Arial MT"/>
              </a:rPr>
              <a:t> </a:t>
            </a:r>
            <a:r>
              <a:rPr lang="en-US" sz="3000" dirty="0">
                <a:solidFill>
                  <a:srgbClr val="333333"/>
                </a:solidFill>
                <a:latin typeface="Arial MT"/>
                <a:cs typeface="Arial MT"/>
              </a:rPr>
              <a:t>speaking</a:t>
            </a:r>
            <a:r>
              <a:rPr lang="en-US" sz="3000" spc="8" dirty="0">
                <a:solidFill>
                  <a:srgbClr val="333333"/>
                </a:solidFill>
                <a:latin typeface="Arial MT"/>
                <a:cs typeface="Arial MT"/>
              </a:rPr>
              <a:t> </a:t>
            </a:r>
            <a:r>
              <a:rPr lang="en-US" sz="3000" spc="-8" dirty="0">
                <a:solidFill>
                  <a:srgbClr val="333333"/>
                </a:solidFill>
                <a:latin typeface="Arial MT"/>
                <a:cs typeface="Arial MT"/>
              </a:rPr>
              <a:t>order,</a:t>
            </a:r>
            <a:r>
              <a:rPr lang="en-US" sz="3000" spc="23" dirty="0">
                <a:solidFill>
                  <a:srgbClr val="333333"/>
                </a:solidFill>
                <a:latin typeface="Arial MT"/>
                <a:cs typeface="Arial MT"/>
              </a:rPr>
              <a:t> </a:t>
            </a:r>
            <a:r>
              <a:rPr lang="en-US" sz="3000" dirty="0">
                <a:solidFill>
                  <a:srgbClr val="333333"/>
                </a:solidFill>
                <a:latin typeface="Arial MT"/>
                <a:cs typeface="Arial MT"/>
              </a:rPr>
              <a:t>so kindly</a:t>
            </a:r>
            <a:r>
              <a:rPr lang="en-US" sz="3000" spc="-23" dirty="0">
                <a:solidFill>
                  <a:srgbClr val="333333"/>
                </a:solidFill>
                <a:latin typeface="Arial MT"/>
                <a:cs typeface="Arial MT"/>
              </a:rPr>
              <a:t> </a:t>
            </a:r>
            <a:r>
              <a:rPr lang="en-US" sz="3000" dirty="0">
                <a:solidFill>
                  <a:srgbClr val="333333"/>
                </a:solidFill>
                <a:latin typeface="Arial MT"/>
                <a:cs typeface="Arial MT"/>
              </a:rPr>
              <a:t>be</a:t>
            </a:r>
            <a:r>
              <a:rPr lang="en-US" sz="3000" spc="15" dirty="0">
                <a:solidFill>
                  <a:srgbClr val="333333"/>
                </a:solidFill>
                <a:latin typeface="Arial MT"/>
                <a:cs typeface="Arial MT"/>
              </a:rPr>
              <a:t> </a:t>
            </a:r>
            <a:r>
              <a:rPr lang="en-US" sz="3000" dirty="0">
                <a:solidFill>
                  <a:srgbClr val="333333"/>
                </a:solidFill>
                <a:latin typeface="Arial MT"/>
                <a:cs typeface="Arial MT"/>
              </a:rPr>
              <a:t>ready</a:t>
            </a:r>
            <a:r>
              <a:rPr lang="en-US" sz="3000" dirty="0">
                <a:latin typeface="Arial MT"/>
                <a:cs typeface="Arial MT"/>
              </a:rPr>
              <a:t> </a:t>
            </a:r>
            <a:r>
              <a:rPr lang="en-US" sz="3000" dirty="0">
                <a:solidFill>
                  <a:srgbClr val="333333"/>
                </a:solidFill>
                <a:latin typeface="Arial MT"/>
                <a:cs typeface="Arial MT"/>
              </a:rPr>
              <a:t>in</a:t>
            </a:r>
            <a:r>
              <a:rPr lang="en-US" sz="3000" spc="-15" dirty="0">
                <a:solidFill>
                  <a:srgbClr val="333333"/>
                </a:solidFill>
                <a:latin typeface="Arial MT"/>
                <a:cs typeface="Arial MT"/>
              </a:rPr>
              <a:t> </a:t>
            </a:r>
            <a:r>
              <a:rPr lang="en-US" sz="3000" spc="-8" dirty="0">
                <a:solidFill>
                  <a:srgbClr val="333333"/>
                </a:solidFill>
                <a:latin typeface="Arial MT"/>
                <a:cs typeface="Arial MT"/>
              </a:rPr>
              <a:t>the</a:t>
            </a:r>
            <a:r>
              <a:rPr lang="en-US" sz="3000" dirty="0">
                <a:solidFill>
                  <a:srgbClr val="333333"/>
                </a:solidFill>
                <a:latin typeface="Arial MT"/>
                <a:cs typeface="Arial MT"/>
              </a:rPr>
              <a:t> same</a:t>
            </a:r>
            <a:r>
              <a:rPr lang="en-US" sz="3000" spc="-8" dirty="0">
                <a:solidFill>
                  <a:srgbClr val="333333"/>
                </a:solidFill>
                <a:latin typeface="Arial MT"/>
                <a:cs typeface="Arial MT"/>
              </a:rPr>
              <a:t> </a:t>
            </a:r>
            <a:r>
              <a:rPr lang="en-US" sz="3000" dirty="0">
                <a:solidFill>
                  <a:srgbClr val="333333"/>
                </a:solidFill>
                <a:latin typeface="Arial MT"/>
                <a:cs typeface="Arial MT"/>
              </a:rPr>
              <a:t>order</a:t>
            </a:r>
            <a:r>
              <a:rPr lang="en-US" sz="3000" spc="-8" dirty="0">
                <a:solidFill>
                  <a:srgbClr val="333333"/>
                </a:solidFill>
                <a:latin typeface="Arial MT"/>
                <a:cs typeface="Arial MT"/>
              </a:rPr>
              <a:t> for your</a:t>
            </a:r>
            <a:r>
              <a:rPr lang="en-US" sz="3000" spc="30" dirty="0">
                <a:solidFill>
                  <a:srgbClr val="333333"/>
                </a:solidFill>
                <a:latin typeface="Arial MT"/>
                <a:cs typeface="Arial MT"/>
              </a:rPr>
              <a:t> </a:t>
            </a:r>
            <a:r>
              <a:rPr lang="en-US" sz="3000" spc="-8" dirty="0">
                <a:solidFill>
                  <a:srgbClr val="333333"/>
                </a:solidFill>
                <a:latin typeface="Arial MT"/>
                <a:cs typeface="Arial MT"/>
              </a:rPr>
              <a:t>turn</a:t>
            </a:r>
          </a:p>
        </p:txBody>
      </p:sp>
    </p:spTree>
    <p:extLst>
      <p:ext uri="{BB962C8B-B14F-4D97-AF65-F5344CB8AC3E}">
        <p14:creationId xmlns:p14="http://schemas.microsoft.com/office/powerpoint/2010/main" val="938001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9" name="object 3">
            <a:extLst>
              <a:ext uri="{FF2B5EF4-FFF2-40B4-BE49-F238E27FC236}">
                <a16:creationId xmlns:a16="http://schemas.microsoft.com/office/drawing/2014/main" id="{1B04374F-0AA9-4378-79C1-FC10F61F4AE9}"/>
              </a:ext>
            </a:extLst>
          </p:cNvPr>
          <p:cNvSpPr txBox="1"/>
          <p:nvPr/>
        </p:nvSpPr>
        <p:spPr>
          <a:xfrm>
            <a:off x="1601396" y="2458667"/>
            <a:ext cx="6200501" cy="1538883"/>
          </a:xfrm>
          <a:prstGeom prst="rect">
            <a:avLst/>
          </a:prstGeom>
        </p:spPr>
        <p:txBody>
          <a:bodyPr vert="horz" wrap="square" lIns="0" tIns="129540" rIns="0" bIns="0" rtlCol="0">
            <a:spAutoFit/>
          </a:bodyPr>
          <a:lstStyle/>
          <a:p>
            <a:pPr marL="19050">
              <a:spcBef>
                <a:spcPts val="1020"/>
              </a:spcBef>
            </a:pPr>
            <a:r>
              <a:rPr sz="2550" b="1" dirty="0">
                <a:solidFill>
                  <a:srgbClr val="333333"/>
                </a:solidFill>
                <a:latin typeface="Arial"/>
                <a:cs typeface="Arial"/>
              </a:rPr>
              <a:t>Drawing</a:t>
            </a:r>
            <a:r>
              <a:rPr sz="2550" b="1" spc="-30" dirty="0">
                <a:solidFill>
                  <a:srgbClr val="333333"/>
                </a:solidFill>
                <a:latin typeface="Arial"/>
                <a:cs typeface="Arial"/>
              </a:rPr>
              <a:t> </a:t>
            </a:r>
            <a:r>
              <a:rPr sz="2550" b="1" dirty="0">
                <a:solidFill>
                  <a:srgbClr val="333333"/>
                </a:solidFill>
                <a:latin typeface="Arial"/>
                <a:cs typeface="Arial"/>
              </a:rPr>
              <a:t>Lots</a:t>
            </a:r>
            <a:r>
              <a:rPr sz="2550" b="1" spc="-75" dirty="0">
                <a:solidFill>
                  <a:srgbClr val="333333"/>
                </a:solidFill>
                <a:latin typeface="Arial"/>
                <a:cs typeface="Arial"/>
              </a:rPr>
              <a:t> </a:t>
            </a:r>
            <a:r>
              <a:rPr sz="2550" b="1" dirty="0">
                <a:solidFill>
                  <a:srgbClr val="333333"/>
                </a:solidFill>
                <a:latin typeface="Arial"/>
                <a:cs typeface="Arial"/>
              </a:rPr>
              <a:t>of</a:t>
            </a:r>
            <a:r>
              <a:rPr sz="2550" b="1" spc="-30" dirty="0">
                <a:solidFill>
                  <a:srgbClr val="333333"/>
                </a:solidFill>
                <a:latin typeface="Arial"/>
                <a:cs typeface="Arial"/>
              </a:rPr>
              <a:t> </a:t>
            </a:r>
            <a:r>
              <a:rPr sz="2550" b="1" dirty="0">
                <a:solidFill>
                  <a:srgbClr val="333333"/>
                </a:solidFill>
                <a:latin typeface="Arial"/>
                <a:cs typeface="Arial"/>
              </a:rPr>
              <a:t>Speaking</a:t>
            </a:r>
            <a:r>
              <a:rPr sz="2550" b="1" spc="-8" dirty="0">
                <a:solidFill>
                  <a:srgbClr val="333333"/>
                </a:solidFill>
                <a:latin typeface="Arial"/>
                <a:cs typeface="Arial"/>
              </a:rPr>
              <a:t> </a:t>
            </a:r>
            <a:r>
              <a:rPr sz="2550" b="1" dirty="0">
                <a:solidFill>
                  <a:srgbClr val="333333"/>
                </a:solidFill>
                <a:latin typeface="Arial"/>
                <a:cs typeface="Arial"/>
              </a:rPr>
              <a:t>Order</a:t>
            </a:r>
            <a:endParaRPr sz="2550" dirty="0">
              <a:latin typeface="Arial"/>
              <a:cs typeface="Arial"/>
            </a:endParaRPr>
          </a:p>
          <a:p>
            <a:pPr marL="295275" indent="-277178">
              <a:spcBef>
                <a:spcPts val="885"/>
              </a:spcBef>
              <a:buChar char="•"/>
              <a:tabLst>
                <a:tab pos="296228" algn="l"/>
              </a:tabLst>
            </a:pPr>
            <a:r>
              <a:rPr sz="2550" dirty="0">
                <a:solidFill>
                  <a:srgbClr val="333333"/>
                </a:solidFill>
                <a:latin typeface="Arial MT"/>
                <a:cs typeface="Arial MT"/>
              </a:rPr>
              <a:t>Chits</a:t>
            </a:r>
            <a:r>
              <a:rPr sz="2550" spc="-53" dirty="0">
                <a:solidFill>
                  <a:srgbClr val="333333"/>
                </a:solidFill>
                <a:latin typeface="Arial MT"/>
                <a:cs typeface="Arial MT"/>
              </a:rPr>
              <a:t> </a:t>
            </a:r>
            <a:r>
              <a:rPr sz="2550" dirty="0">
                <a:solidFill>
                  <a:srgbClr val="333333"/>
                </a:solidFill>
                <a:latin typeface="Arial MT"/>
                <a:cs typeface="Arial MT"/>
              </a:rPr>
              <a:t>–</a:t>
            </a:r>
            <a:r>
              <a:rPr sz="2550" spc="-23" dirty="0">
                <a:solidFill>
                  <a:srgbClr val="333333"/>
                </a:solidFill>
                <a:latin typeface="Arial MT"/>
                <a:cs typeface="Arial MT"/>
              </a:rPr>
              <a:t> </a:t>
            </a:r>
            <a:r>
              <a:rPr sz="2550" dirty="0">
                <a:solidFill>
                  <a:srgbClr val="333333"/>
                </a:solidFill>
                <a:latin typeface="Arial MT"/>
                <a:cs typeface="Arial MT"/>
              </a:rPr>
              <a:t>old</a:t>
            </a:r>
            <a:r>
              <a:rPr sz="2550" spc="-38" dirty="0">
                <a:solidFill>
                  <a:srgbClr val="333333"/>
                </a:solidFill>
                <a:latin typeface="Arial MT"/>
                <a:cs typeface="Arial MT"/>
              </a:rPr>
              <a:t> </a:t>
            </a:r>
            <a:r>
              <a:rPr sz="2550" dirty="0">
                <a:solidFill>
                  <a:srgbClr val="333333"/>
                </a:solidFill>
                <a:latin typeface="Arial MT"/>
                <a:cs typeface="Arial MT"/>
              </a:rPr>
              <a:t>method</a:t>
            </a:r>
            <a:endParaRPr sz="2550" dirty="0">
              <a:latin typeface="Arial MT"/>
              <a:cs typeface="Arial MT"/>
            </a:endParaRPr>
          </a:p>
          <a:p>
            <a:pPr marL="295275" indent="-277178">
              <a:spcBef>
                <a:spcPts val="907"/>
              </a:spcBef>
              <a:buChar char="•"/>
              <a:tabLst>
                <a:tab pos="296228" algn="l"/>
              </a:tabLst>
            </a:pPr>
            <a:r>
              <a:rPr sz="2550" dirty="0">
                <a:solidFill>
                  <a:srgbClr val="333333"/>
                </a:solidFill>
                <a:latin typeface="Arial MT"/>
                <a:cs typeface="Arial MT"/>
              </a:rPr>
              <a:t>pickerwheel.com</a:t>
            </a:r>
            <a:endParaRPr sz="2550" dirty="0">
              <a:latin typeface="Arial MT"/>
              <a:cs typeface="Arial MT"/>
            </a:endParaRPr>
          </a:p>
        </p:txBody>
      </p:sp>
      <p:sp>
        <p:nvSpPr>
          <p:cNvPr id="10" name="object 4">
            <a:extLst>
              <a:ext uri="{FF2B5EF4-FFF2-40B4-BE49-F238E27FC236}">
                <a16:creationId xmlns:a16="http://schemas.microsoft.com/office/drawing/2014/main" id="{1CFF9AE8-CD7F-2C89-4982-3C5DB45F4751}"/>
              </a:ext>
            </a:extLst>
          </p:cNvPr>
          <p:cNvSpPr txBox="1"/>
          <p:nvPr/>
        </p:nvSpPr>
        <p:spPr>
          <a:xfrm>
            <a:off x="1601396" y="4848078"/>
            <a:ext cx="12131993" cy="411651"/>
          </a:xfrm>
          <a:prstGeom prst="rect">
            <a:avLst/>
          </a:prstGeom>
        </p:spPr>
        <p:txBody>
          <a:bodyPr vert="horz" wrap="square" lIns="0" tIns="19050" rIns="0" bIns="0" rtlCol="0">
            <a:spAutoFit/>
          </a:bodyPr>
          <a:lstStyle/>
          <a:p>
            <a:pPr marL="19050">
              <a:spcBef>
                <a:spcPts val="150"/>
              </a:spcBef>
            </a:pPr>
            <a:r>
              <a:rPr sz="2550" dirty="0">
                <a:solidFill>
                  <a:srgbClr val="333333"/>
                </a:solidFill>
                <a:latin typeface="Arial MT"/>
                <a:cs typeface="Arial MT"/>
              </a:rPr>
              <a:t>Conduct the</a:t>
            </a:r>
            <a:r>
              <a:rPr sz="2550" spc="8" dirty="0">
                <a:solidFill>
                  <a:srgbClr val="333333"/>
                </a:solidFill>
                <a:latin typeface="Arial MT"/>
                <a:cs typeface="Arial MT"/>
              </a:rPr>
              <a:t> </a:t>
            </a:r>
            <a:r>
              <a:rPr sz="2550" spc="-8" dirty="0">
                <a:solidFill>
                  <a:srgbClr val="333333"/>
                </a:solidFill>
                <a:latin typeface="Arial MT"/>
                <a:cs typeface="Arial MT"/>
              </a:rPr>
              <a:t>Drawing</a:t>
            </a:r>
            <a:r>
              <a:rPr sz="2550" spc="15" dirty="0">
                <a:solidFill>
                  <a:srgbClr val="333333"/>
                </a:solidFill>
                <a:latin typeface="Arial MT"/>
                <a:cs typeface="Arial MT"/>
              </a:rPr>
              <a:t> </a:t>
            </a:r>
            <a:r>
              <a:rPr sz="2550" dirty="0">
                <a:solidFill>
                  <a:srgbClr val="333333"/>
                </a:solidFill>
                <a:latin typeface="Arial MT"/>
                <a:cs typeface="Arial MT"/>
              </a:rPr>
              <a:t>of Lots</a:t>
            </a:r>
            <a:r>
              <a:rPr sz="2550" spc="8" dirty="0">
                <a:solidFill>
                  <a:srgbClr val="333333"/>
                </a:solidFill>
                <a:latin typeface="Arial MT"/>
                <a:cs typeface="Arial MT"/>
              </a:rPr>
              <a:t> </a:t>
            </a:r>
            <a:r>
              <a:rPr sz="2550" dirty="0">
                <a:solidFill>
                  <a:srgbClr val="333333"/>
                </a:solidFill>
                <a:latin typeface="Arial MT"/>
                <a:cs typeface="Arial MT"/>
              </a:rPr>
              <a:t>in </a:t>
            </a:r>
            <a:r>
              <a:rPr sz="2550" spc="-8" dirty="0">
                <a:solidFill>
                  <a:srgbClr val="333333"/>
                </a:solidFill>
                <a:latin typeface="Arial MT"/>
                <a:cs typeface="Arial MT"/>
              </a:rPr>
              <a:t>the</a:t>
            </a:r>
            <a:r>
              <a:rPr sz="2550" spc="23" dirty="0">
                <a:solidFill>
                  <a:srgbClr val="333333"/>
                </a:solidFill>
                <a:latin typeface="Arial MT"/>
                <a:cs typeface="Arial MT"/>
              </a:rPr>
              <a:t> </a:t>
            </a:r>
            <a:r>
              <a:rPr sz="2550" dirty="0">
                <a:solidFill>
                  <a:srgbClr val="333333"/>
                </a:solidFill>
                <a:latin typeface="Arial MT"/>
                <a:cs typeface="Arial MT"/>
              </a:rPr>
              <a:t>presence</a:t>
            </a:r>
            <a:r>
              <a:rPr sz="2550" spc="8" dirty="0">
                <a:solidFill>
                  <a:srgbClr val="333333"/>
                </a:solidFill>
                <a:latin typeface="Arial MT"/>
                <a:cs typeface="Arial MT"/>
              </a:rPr>
              <a:t> </a:t>
            </a:r>
            <a:r>
              <a:rPr sz="2550" dirty="0">
                <a:solidFill>
                  <a:srgbClr val="333333"/>
                </a:solidFill>
                <a:latin typeface="Arial MT"/>
                <a:cs typeface="Arial MT"/>
              </a:rPr>
              <a:t>of</a:t>
            </a:r>
            <a:r>
              <a:rPr sz="2550" spc="8" dirty="0">
                <a:solidFill>
                  <a:srgbClr val="333333"/>
                </a:solidFill>
                <a:latin typeface="Arial MT"/>
                <a:cs typeface="Arial MT"/>
              </a:rPr>
              <a:t> </a:t>
            </a:r>
            <a:r>
              <a:rPr sz="2550" spc="-8" dirty="0">
                <a:solidFill>
                  <a:srgbClr val="333333"/>
                </a:solidFill>
                <a:latin typeface="Arial MT"/>
                <a:cs typeface="Arial MT"/>
              </a:rPr>
              <a:t>the</a:t>
            </a:r>
            <a:r>
              <a:rPr sz="2550" spc="23" dirty="0">
                <a:solidFill>
                  <a:srgbClr val="333333"/>
                </a:solidFill>
                <a:latin typeface="Arial MT"/>
                <a:cs typeface="Arial MT"/>
              </a:rPr>
              <a:t> </a:t>
            </a:r>
            <a:r>
              <a:rPr sz="2550" dirty="0">
                <a:solidFill>
                  <a:srgbClr val="333333"/>
                </a:solidFill>
                <a:latin typeface="Arial MT"/>
                <a:cs typeface="Arial MT"/>
              </a:rPr>
              <a:t>Chief</a:t>
            </a:r>
            <a:r>
              <a:rPr sz="2550" spc="-30" dirty="0">
                <a:solidFill>
                  <a:srgbClr val="333333"/>
                </a:solidFill>
                <a:latin typeface="Arial MT"/>
                <a:cs typeface="Arial MT"/>
              </a:rPr>
              <a:t> </a:t>
            </a:r>
            <a:r>
              <a:rPr sz="2550" dirty="0">
                <a:solidFill>
                  <a:srgbClr val="333333"/>
                </a:solidFill>
                <a:latin typeface="Arial MT"/>
                <a:cs typeface="Arial MT"/>
              </a:rPr>
              <a:t>Judge</a:t>
            </a:r>
            <a:r>
              <a:rPr sz="2550" spc="38" dirty="0">
                <a:solidFill>
                  <a:srgbClr val="333333"/>
                </a:solidFill>
                <a:latin typeface="Arial MT"/>
                <a:cs typeface="Arial MT"/>
              </a:rPr>
              <a:t> </a:t>
            </a:r>
            <a:r>
              <a:rPr sz="2550" dirty="0">
                <a:solidFill>
                  <a:srgbClr val="333333"/>
                </a:solidFill>
                <a:latin typeface="Arial MT"/>
                <a:cs typeface="Arial MT"/>
              </a:rPr>
              <a:t>and</a:t>
            </a:r>
            <a:r>
              <a:rPr sz="2550" spc="8" dirty="0">
                <a:solidFill>
                  <a:srgbClr val="333333"/>
                </a:solidFill>
                <a:latin typeface="Arial MT"/>
                <a:cs typeface="Arial MT"/>
              </a:rPr>
              <a:t> </a:t>
            </a:r>
            <a:r>
              <a:rPr sz="2550" dirty="0">
                <a:solidFill>
                  <a:srgbClr val="333333"/>
                </a:solidFill>
                <a:latin typeface="Arial MT"/>
                <a:cs typeface="Arial MT"/>
              </a:rPr>
              <a:t>all</a:t>
            </a:r>
            <a:r>
              <a:rPr sz="2550" spc="-15" dirty="0">
                <a:solidFill>
                  <a:srgbClr val="333333"/>
                </a:solidFill>
                <a:latin typeface="Arial MT"/>
                <a:cs typeface="Arial MT"/>
              </a:rPr>
              <a:t> </a:t>
            </a:r>
            <a:r>
              <a:rPr sz="2550" dirty="0">
                <a:solidFill>
                  <a:srgbClr val="333333"/>
                </a:solidFill>
                <a:latin typeface="Arial MT"/>
                <a:cs typeface="Arial MT"/>
              </a:rPr>
              <a:t>Contestants.</a:t>
            </a:r>
            <a:endParaRPr sz="2550" dirty="0">
              <a:latin typeface="Arial MT"/>
              <a:cs typeface="Arial MT"/>
            </a:endParaRPr>
          </a:p>
        </p:txBody>
      </p:sp>
      <p:sp>
        <p:nvSpPr>
          <p:cNvPr id="11" name="TextBox 10">
            <a:extLst>
              <a:ext uri="{FF2B5EF4-FFF2-40B4-BE49-F238E27FC236}">
                <a16:creationId xmlns:a16="http://schemas.microsoft.com/office/drawing/2014/main" id="{80195B8D-FACB-DC35-74DA-DE9CB3819EED}"/>
              </a:ext>
            </a:extLst>
          </p:cNvPr>
          <p:cNvSpPr txBox="1"/>
          <p:nvPr/>
        </p:nvSpPr>
        <p:spPr>
          <a:xfrm>
            <a:off x="1413105" y="5934881"/>
            <a:ext cx="12320283" cy="1410643"/>
          </a:xfrm>
          <a:prstGeom prst="rect">
            <a:avLst/>
          </a:prstGeom>
          <a:noFill/>
        </p:spPr>
        <p:txBody>
          <a:bodyPr wrap="square">
            <a:spAutoFit/>
          </a:bodyPr>
          <a:lstStyle/>
          <a:p>
            <a:pPr marL="19050">
              <a:spcBef>
                <a:spcPts val="150"/>
              </a:spcBef>
            </a:pPr>
            <a:r>
              <a:rPr lang="en-US" sz="2100" i="1" dirty="0">
                <a:solidFill>
                  <a:srgbClr val="333333"/>
                </a:solidFill>
                <a:latin typeface="Arial MT"/>
              </a:rPr>
              <a:t>In case any Contestant is unable to take part at the time of drawing of lots, a written communication to be given to the Contest Chair and Chief Judge for the same and agreeing to the ranking order that would be determined in his/her absence.</a:t>
            </a:r>
          </a:p>
          <a:p>
            <a:pPr marL="19050">
              <a:spcBef>
                <a:spcPts val="150"/>
              </a:spcBef>
            </a:pPr>
            <a:r>
              <a:rPr lang="en-US" sz="2100" i="1" dirty="0">
                <a:solidFill>
                  <a:srgbClr val="333333"/>
                </a:solidFill>
                <a:latin typeface="Arial MT"/>
              </a:rPr>
              <a:t>Without this communication the Contest Chair shall not proceed with the speaking order determination</a:t>
            </a:r>
          </a:p>
        </p:txBody>
      </p:sp>
    </p:spTree>
    <p:extLst>
      <p:ext uri="{BB962C8B-B14F-4D97-AF65-F5344CB8AC3E}">
        <p14:creationId xmlns:p14="http://schemas.microsoft.com/office/powerpoint/2010/main" val="4108983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9" name="object 3">
            <a:extLst>
              <a:ext uri="{FF2B5EF4-FFF2-40B4-BE49-F238E27FC236}">
                <a16:creationId xmlns:a16="http://schemas.microsoft.com/office/drawing/2014/main" id="{1B04374F-0AA9-4378-79C1-FC10F61F4AE9}"/>
              </a:ext>
            </a:extLst>
          </p:cNvPr>
          <p:cNvSpPr txBox="1"/>
          <p:nvPr/>
        </p:nvSpPr>
        <p:spPr>
          <a:xfrm>
            <a:off x="1601396" y="2458667"/>
            <a:ext cx="6200501" cy="4201150"/>
          </a:xfrm>
          <a:prstGeom prst="rect">
            <a:avLst/>
          </a:prstGeom>
        </p:spPr>
        <p:txBody>
          <a:bodyPr vert="horz" wrap="square" lIns="0" tIns="129540" rIns="0" bIns="0" rtlCol="0">
            <a:spAutoFit/>
          </a:bodyPr>
          <a:lstStyle/>
          <a:p>
            <a:pPr marL="295275" indent="-277178">
              <a:spcBef>
                <a:spcPts val="428"/>
              </a:spcBef>
              <a:buChar char="•"/>
              <a:tabLst>
                <a:tab pos="296228" algn="l"/>
              </a:tabLst>
            </a:pPr>
            <a:r>
              <a:rPr lang="en-IN" sz="4200" dirty="0">
                <a:solidFill>
                  <a:srgbClr val="333333"/>
                </a:solidFill>
                <a:latin typeface="Arial MT"/>
                <a:cs typeface="Arial MT"/>
              </a:rPr>
              <a:t>Speaking</a:t>
            </a:r>
            <a:r>
              <a:rPr lang="en-IN" sz="4200" spc="-45" dirty="0">
                <a:solidFill>
                  <a:srgbClr val="333333"/>
                </a:solidFill>
                <a:latin typeface="Arial MT"/>
                <a:cs typeface="Arial MT"/>
              </a:rPr>
              <a:t> </a:t>
            </a:r>
            <a:r>
              <a:rPr lang="en-IN" sz="4200" spc="-8" dirty="0">
                <a:solidFill>
                  <a:srgbClr val="333333"/>
                </a:solidFill>
                <a:latin typeface="Arial MT"/>
                <a:cs typeface="Arial MT"/>
              </a:rPr>
              <a:t>Order:</a:t>
            </a:r>
            <a:endParaRPr lang="en-IN" sz="4200" dirty="0">
              <a:latin typeface="Arial MT"/>
              <a:cs typeface="Arial MT"/>
            </a:endParaRPr>
          </a:p>
          <a:p>
            <a:pPr marL="800100" lvl="1" indent="-277178">
              <a:spcBef>
                <a:spcPts val="293"/>
              </a:spcBef>
              <a:buChar char="•"/>
              <a:tabLst>
                <a:tab pos="801053" algn="l"/>
              </a:tabLst>
            </a:pPr>
            <a:r>
              <a:rPr lang="en-IN" sz="4200" dirty="0">
                <a:solidFill>
                  <a:srgbClr val="333333"/>
                </a:solidFill>
                <a:latin typeface="Arial MT"/>
                <a:cs typeface="Arial MT"/>
              </a:rPr>
              <a:t>Contestant</a:t>
            </a:r>
            <a:r>
              <a:rPr lang="en-IN" sz="4200" spc="-45" dirty="0">
                <a:solidFill>
                  <a:srgbClr val="333333"/>
                </a:solidFill>
                <a:latin typeface="Arial MT"/>
                <a:cs typeface="Arial MT"/>
              </a:rPr>
              <a:t> </a:t>
            </a:r>
            <a:r>
              <a:rPr lang="en-IN" sz="4200" dirty="0">
                <a:solidFill>
                  <a:srgbClr val="333333"/>
                </a:solidFill>
                <a:latin typeface="Arial MT"/>
                <a:cs typeface="Arial MT"/>
              </a:rPr>
              <a:t>1</a:t>
            </a:r>
            <a:r>
              <a:rPr lang="en-IN" sz="4200" spc="-53" dirty="0">
                <a:solidFill>
                  <a:srgbClr val="333333"/>
                </a:solidFill>
                <a:latin typeface="Arial MT"/>
                <a:cs typeface="Arial MT"/>
              </a:rPr>
              <a:t> </a:t>
            </a:r>
            <a:r>
              <a:rPr lang="en-IN" sz="4200" dirty="0">
                <a:solidFill>
                  <a:srgbClr val="333333"/>
                </a:solidFill>
                <a:latin typeface="Arial MT"/>
                <a:cs typeface="Arial MT"/>
              </a:rPr>
              <a:t>–</a:t>
            </a:r>
            <a:endParaRPr lang="en-IN" sz="4200" dirty="0">
              <a:latin typeface="Arial MT"/>
              <a:cs typeface="Arial MT"/>
            </a:endParaRPr>
          </a:p>
          <a:p>
            <a:pPr marL="800100" lvl="1" indent="-277178">
              <a:spcBef>
                <a:spcPts val="293"/>
              </a:spcBef>
              <a:buChar char="•"/>
              <a:tabLst>
                <a:tab pos="801053" algn="l"/>
              </a:tabLst>
            </a:pPr>
            <a:r>
              <a:rPr lang="en-IN" sz="4200" dirty="0">
                <a:solidFill>
                  <a:srgbClr val="333333"/>
                </a:solidFill>
                <a:latin typeface="Arial MT"/>
                <a:cs typeface="Arial MT"/>
              </a:rPr>
              <a:t>Contestant</a:t>
            </a:r>
            <a:r>
              <a:rPr lang="en-IN" sz="4200" spc="-45" dirty="0">
                <a:solidFill>
                  <a:srgbClr val="333333"/>
                </a:solidFill>
                <a:latin typeface="Arial MT"/>
                <a:cs typeface="Arial MT"/>
              </a:rPr>
              <a:t> </a:t>
            </a:r>
            <a:r>
              <a:rPr lang="en-IN" sz="4200" dirty="0">
                <a:solidFill>
                  <a:srgbClr val="333333"/>
                </a:solidFill>
                <a:latin typeface="Arial MT"/>
                <a:cs typeface="Arial MT"/>
              </a:rPr>
              <a:t>2</a:t>
            </a:r>
            <a:r>
              <a:rPr lang="en-IN" sz="4200" spc="-60" dirty="0">
                <a:solidFill>
                  <a:srgbClr val="333333"/>
                </a:solidFill>
                <a:latin typeface="Arial MT"/>
                <a:cs typeface="Arial MT"/>
              </a:rPr>
              <a:t> </a:t>
            </a:r>
            <a:r>
              <a:rPr lang="en-IN" sz="4200" dirty="0">
                <a:solidFill>
                  <a:srgbClr val="333333"/>
                </a:solidFill>
                <a:latin typeface="Arial MT"/>
                <a:cs typeface="Arial MT"/>
              </a:rPr>
              <a:t>–</a:t>
            </a:r>
            <a:endParaRPr lang="en-IN" sz="4200" dirty="0">
              <a:latin typeface="Arial MT"/>
              <a:cs typeface="Arial MT"/>
            </a:endParaRPr>
          </a:p>
          <a:p>
            <a:pPr marL="800100" lvl="1" indent="-277178">
              <a:spcBef>
                <a:spcPts val="306"/>
              </a:spcBef>
              <a:buChar char="•"/>
              <a:tabLst>
                <a:tab pos="801053" algn="l"/>
              </a:tabLst>
            </a:pPr>
            <a:r>
              <a:rPr lang="en-IN" sz="4200" dirty="0">
                <a:solidFill>
                  <a:srgbClr val="333333"/>
                </a:solidFill>
                <a:latin typeface="Arial MT"/>
                <a:cs typeface="Arial MT"/>
              </a:rPr>
              <a:t>Contestant</a:t>
            </a:r>
            <a:r>
              <a:rPr lang="en-IN" sz="4200" spc="-45" dirty="0">
                <a:solidFill>
                  <a:srgbClr val="333333"/>
                </a:solidFill>
                <a:latin typeface="Arial MT"/>
                <a:cs typeface="Arial MT"/>
              </a:rPr>
              <a:t> </a:t>
            </a:r>
            <a:r>
              <a:rPr lang="en-IN" sz="4200" dirty="0">
                <a:solidFill>
                  <a:srgbClr val="333333"/>
                </a:solidFill>
                <a:latin typeface="Arial MT"/>
                <a:cs typeface="Arial MT"/>
              </a:rPr>
              <a:t>3</a:t>
            </a:r>
            <a:r>
              <a:rPr lang="en-IN" sz="4200" spc="-60" dirty="0">
                <a:solidFill>
                  <a:srgbClr val="333333"/>
                </a:solidFill>
                <a:latin typeface="Arial MT"/>
                <a:cs typeface="Arial MT"/>
              </a:rPr>
              <a:t> </a:t>
            </a:r>
            <a:r>
              <a:rPr lang="en-IN" sz="4200" dirty="0">
                <a:solidFill>
                  <a:srgbClr val="333333"/>
                </a:solidFill>
                <a:latin typeface="Arial MT"/>
                <a:cs typeface="Arial MT"/>
              </a:rPr>
              <a:t>–</a:t>
            </a:r>
            <a:endParaRPr lang="en-IN" sz="4200" dirty="0">
              <a:latin typeface="Arial MT"/>
              <a:cs typeface="Arial MT"/>
            </a:endParaRPr>
          </a:p>
          <a:p>
            <a:pPr marL="800100" lvl="1" indent="-277178">
              <a:spcBef>
                <a:spcPts val="285"/>
              </a:spcBef>
              <a:buChar char="•"/>
              <a:tabLst>
                <a:tab pos="801053" algn="l"/>
              </a:tabLst>
            </a:pPr>
            <a:r>
              <a:rPr lang="en-IN" sz="4200" dirty="0">
                <a:solidFill>
                  <a:srgbClr val="333333"/>
                </a:solidFill>
                <a:latin typeface="Arial MT"/>
                <a:cs typeface="Arial MT"/>
              </a:rPr>
              <a:t>Contestant</a:t>
            </a:r>
            <a:r>
              <a:rPr lang="en-IN" sz="4200" spc="-45" dirty="0">
                <a:solidFill>
                  <a:srgbClr val="333333"/>
                </a:solidFill>
                <a:latin typeface="Arial MT"/>
                <a:cs typeface="Arial MT"/>
              </a:rPr>
              <a:t> </a:t>
            </a:r>
            <a:r>
              <a:rPr lang="en-IN" sz="4200" dirty="0">
                <a:solidFill>
                  <a:srgbClr val="333333"/>
                </a:solidFill>
                <a:latin typeface="Arial MT"/>
                <a:cs typeface="Arial MT"/>
              </a:rPr>
              <a:t>4</a:t>
            </a:r>
            <a:r>
              <a:rPr lang="en-IN" sz="4200" spc="-60" dirty="0">
                <a:solidFill>
                  <a:srgbClr val="333333"/>
                </a:solidFill>
                <a:latin typeface="Arial MT"/>
                <a:cs typeface="Arial MT"/>
              </a:rPr>
              <a:t> </a:t>
            </a:r>
            <a:r>
              <a:rPr lang="en-IN" sz="4200" dirty="0">
                <a:solidFill>
                  <a:srgbClr val="333333"/>
                </a:solidFill>
                <a:latin typeface="Arial MT"/>
                <a:cs typeface="Arial MT"/>
              </a:rPr>
              <a:t>–</a:t>
            </a:r>
            <a:endParaRPr lang="en-IN" sz="4200" dirty="0">
              <a:latin typeface="Arial MT"/>
              <a:cs typeface="Arial MT"/>
            </a:endParaRPr>
          </a:p>
          <a:p>
            <a:pPr marL="800100" lvl="1" indent="-277178">
              <a:spcBef>
                <a:spcPts val="285"/>
              </a:spcBef>
              <a:buChar char="•"/>
              <a:tabLst>
                <a:tab pos="801053" algn="l"/>
              </a:tabLst>
            </a:pPr>
            <a:r>
              <a:rPr lang="en-IN" sz="4200" dirty="0">
                <a:solidFill>
                  <a:srgbClr val="333333"/>
                </a:solidFill>
                <a:latin typeface="Arial MT"/>
                <a:cs typeface="Arial MT"/>
              </a:rPr>
              <a:t>Contestant</a:t>
            </a:r>
            <a:r>
              <a:rPr lang="en-IN" sz="4200" spc="-45" dirty="0">
                <a:solidFill>
                  <a:srgbClr val="333333"/>
                </a:solidFill>
                <a:latin typeface="Arial MT"/>
                <a:cs typeface="Arial MT"/>
              </a:rPr>
              <a:t> </a:t>
            </a:r>
            <a:r>
              <a:rPr lang="en-IN" sz="4200" dirty="0">
                <a:solidFill>
                  <a:srgbClr val="333333"/>
                </a:solidFill>
                <a:latin typeface="Arial MT"/>
                <a:cs typeface="Arial MT"/>
              </a:rPr>
              <a:t>5</a:t>
            </a:r>
            <a:r>
              <a:rPr lang="en-IN" sz="4200" spc="-53" dirty="0">
                <a:solidFill>
                  <a:srgbClr val="333333"/>
                </a:solidFill>
                <a:latin typeface="Arial MT"/>
                <a:cs typeface="Arial MT"/>
              </a:rPr>
              <a:t> </a:t>
            </a:r>
            <a:r>
              <a:rPr lang="en-IN" sz="4200" dirty="0">
                <a:solidFill>
                  <a:srgbClr val="333333"/>
                </a:solidFill>
                <a:latin typeface="Arial MT"/>
                <a:cs typeface="Arial MT"/>
              </a:rPr>
              <a:t>–</a:t>
            </a:r>
            <a:endParaRPr lang="en-IN" sz="4200" dirty="0">
              <a:latin typeface="Arial MT"/>
              <a:cs typeface="Arial MT"/>
            </a:endParaRPr>
          </a:p>
        </p:txBody>
      </p:sp>
    </p:spTree>
    <p:extLst>
      <p:ext uri="{BB962C8B-B14F-4D97-AF65-F5344CB8AC3E}">
        <p14:creationId xmlns:p14="http://schemas.microsoft.com/office/powerpoint/2010/main" val="3758448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Technical Failure</a:t>
            </a:r>
            <a:endParaRPr lang="en-IN" b="1" dirty="0">
              <a:solidFill>
                <a:srgbClr val="004165"/>
              </a:solidFill>
              <a:latin typeface="Gotham" panose="02000504050000020004" pitchFamily="2" charset="0"/>
            </a:endParaRPr>
          </a:p>
        </p:txBody>
      </p:sp>
      <p:sp>
        <p:nvSpPr>
          <p:cNvPr id="9" name="object 3">
            <a:extLst>
              <a:ext uri="{FF2B5EF4-FFF2-40B4-BE49-F238E27FC236}">
                <a16:creationId xmlns:a16="http://schemas.microsoft.com/office/drawing/2014/main" id="{1B04374F-0AA9-4378-79C1-FC10F61F4AE9}"/>
              </a:ext>
            </a:extLst>
          </p:cNvPr>
          <p:cNvSpPr txBox="1"/>
          <p:nvPr/>
        </p:nvSpPr>
        <p:spPr>
          <a:xfrm>
            <a:off x="1601396" y="2458667"/>
            <a:ext cx="14857805" cy="3454792"/>
          </a:xfrm>
          <a:prstGeom prst="rect">
            <a:avLst/>
          </a:prstGeom>
        </p:spPr>
        <p:txBody>
          <a:bodyPr vert="horz" wrap="square" lIns="0" tIns="129540" rIns="0" bIns="0" rtlCol="0">
            <a:spAutoFit/>
          </a:bodyPr>
          <a:lstStyle/>
          <a:p>
            <a:pPr marL="428625" indent="-428625">
              <a:buFont typeface="Arial" panose="020B0604020202020204" pitchFamily="34" charset="0"/>
              <a:buChar char="•"/>
            </a:pPr>
            <a:r>
              <a:rPr lang="en-US" sz="3600" dirty="0">
                <a:solidFill>
                  <a:srgbClr val="000000"/>
                </a:solidFill>
                <a:latin typeface="Arial MT"/>
              </a:rPr>
              <a:t>If the Contest cannot be continued due to an unresolved circumstance, it maybe postponed to a future date</a:t>
            </a:r>
          </a:p>
          <a:p>
            <a:pPr marL="428625" indent="-428625">
              <a:buFont typeface="Arial" panose="020B0604020202020204" pitchFamily="34" charset="0"/>
              <a:buChar char="•"/>
            </a:pPr>
            <a:endParaRPr lang="en-US" sz="3600" dirty="0">
              <a:solidFill>
                <a:srgbClr val="000000"/>
              </a:solidFill>
              <a:latin typeface="Arial MT"/>
            </a:endParaRPr>
          </a:p>
          <a:p>
            <a:pPr marL="428625" indent="-428625">
              <a:buFont typeface="Arial" panose="020B0604020202020204" pitchFamily="34" charset="0"/>
              <a:buChar char="•"/>
            </a:pPr>
            <a:r>
              <a:rPr lang="en-IN" sz="3600" dirty="0">
                <a:latin typeface="Arial MT"/>
              </a:rPr>
              <a:t>If either timer loses connection partway or faces a technical failure during the contest, the affected contestant receives an extra 30 seconds</a:t>
            </a:r>
            <a:endParaRPr lang="en-US" sz="3600" dirty="0">
              <a:latin typeface="Arial MT"/>
            </a:endParaRPr>
          </a:p>
        </p:txBody>
      </p:sp>
    </p:spTree>
    <p:extLst>
      <p:ext uri="{BB962C8B-B14F-4D97-AF65-F5344CB8AC3E}">
        <p14:creationId xmlns:p14="http://schemas.microsoft.com/office/powerpoint/2010/main" val="32206619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Protests</a:t>
            </a:r>
            <a:endParaRPr lang="en-IN" b="1" dirty="0">
              <a:solidFill>
                <a:srgbClr val="004165"/>
              </a:solidFill>
              <a:latin typeface="Gotham" panose="02000504050000020004" pitchFamily="2" charset="0"/>
            </a:endParaRPr>
          </a:p>
        </p:txBody>
      </p:sp>
      <p:sp>
        <p:nvSpPr>
          <p:cNvPr id="9" name="object 3">
            <a:extLst>
              <a:ext uri="{FF2B5EF4-FFF2-40B4-BE49-F238E27FC236}">
                <a16:creationId xmlns:a16="http://schemas.microsoft.com/office/drawing/2014/main" id="{1B04374F-0AA9-4378-79C1-FC10F61F4AE9}"/>
              </a:ext>
            </a:extLst>
          </p:cNvPr>
          <p:cNvSpPr txBox="1"/>
          <p:nvPr/>
        </p:nvSpPr>
        <p:spPr>
          <a:xfrm>
            <a:off x="1601396" y="2458665"/>
            <a:ext cx="15506733" cy="5209118"/>
          </a:xfrm>
          <a:prstGeom prst="rect">
            <a:avLst/>
          </a:prstGeom>
        </p:spPr>
        <p:txBody>
          <a:bodyPr vert="horz" wrap="square" lIns="0" tIns="129540" rIns="0" bIns="0" rtlCol="0">
            <a:spAutoFit/>
          </a:bodyPr>
          <a:lstStyle/>
          <a:p>
            <a:pPr marL="295275" indent="-277178">
              <a:spcBef>
                <a:spcPts val="1193"/>
              </a:spcBef>
              <a:buChar char="•"/>
              <a:tabLst>
                <a:tab pos="296228" algn="l"/>
                <a:tab pos="1429703" algn="l"/>
                <a:tab pos="2690813" algn="l"/>
                <a:tab pos="3427095" algn="l"/>
                <a:tab pos="4634865" algn="l"/>
                <a:tab pos="5443538" algn="l"/>
                <a:tab pos="6543675" algn="l"/>
                <a:tab pos="7119938" algn="l"/>
                <a:tab pos="8773478" algn="l"/>
                <a:tab pos="9529763" algn="l"/>
                <a:tab pos="11114723" algn="l"/>
                <a:tab pos="11601450" algn="l"/>
              </a:tabLst>
            </a:pPr>
            <a:r>
              <a:rPr lang="en-US" sz="3000" dirty="0">
                <a:solidFill>
                  <a:srgbClr val="333333"/>
                </a:solidFill>
                <a:latin typeface="Arial MT"/>
                <a:cs typeface="Arial MT"/>
              </a:rPr>
              <a:t>Vo</a:t>
            </a:r>
            <a:r>
              <a:rPr lang="en-US" sz="3000" spc="-15" dirty="0">
                <a:solidFill>
                  <a:srgbClr val="333333"/>
                </a:solidFill>
                <a:latin typeface="Arial MT"/>
                <a:cs typeface="Arial MT"/>
              </a:rPr>
              <a:t>t</a:t>
            </a:r>
            <a:r>
              <a:rPr lang="en-US" sz="3000" dirty="0">
                <a:solidFill>
                  <a:srgbClr val="333333"/>
                </a:solidFill>
                <a:latin typeface="Arial MT"/>
                <a:cs typeface="Arial MT"/>
              </a:rPr>
              <a:t>ing	</a:t>
            </a:r>
            <a:r>
              <a:rPr lang="en-US" sz="3000" spc="-8" dirty="0">
                <a:solidFill>
                  <a:srgbClr val="333333"/>
                </a:solidFill>
                <a:latin typeface="Arial MT"/>
                <a:cs typeface="Arial MT"/>
              </a:rPr>
              <a:t>Judge</a:t>
            </a:r>
            <a:r>
              <a:rPr lang="en-US" sz="3000" dirty="0">
                <a:solidFill>
                  <a:srgbClr val="333333"/>
                </a:solidFill>
                <a:latin typeface="Arial MT"/>
                <a:cs typeface="Arial MT"/>
              </a:rPr>
              <a:t>s	</a:t>
            </a:r>
            <a:r>
              <a:rPr lang="en-US" sz="3000" spc="-8" dirty="0">
                <a:solidFill>
                  <a:srgbClr val="333333"/>
                </a:solidFill>
                <a:latin typeface="Arial MT"/>
                <a:cs typeface="Arial MT"/>
              </a:rPr>
              <a:t>ca</a:t>
            </a:r>
            <a:r>
              <a:rPr lang="en-US" sz="3000" dirty="0">
                <a:solidFill>
                  <a:srgbClr val="333333"/>
                </a:solidFill>
                <a:latin typeface="Arial MT"/>
                <a:cs typeface="Arial MT"/>
              </a:rPr>
              <a:t>n	pr</a:t>
            </a:r>
            <a:r>
              <a:rPr lang="en-US" sz="3000" spc="8" dirty="0">
                <a:solidFill>
                  <a:srgbClr val="333333"/>
                </a:solidFill>
                <a:latin typeface="Arial MT"/>
                <a:cs typeface="Arial MT"/>
              </a:rPr>
              <a:t>o</a:t>
            </a:r>
            <a:r>
              <a:rPr lang="en-US" sz="3000" spc="-15" dirty="0">
                <a:solidFill>
                  <a:srgbClr val="333333"/>
                </a:solidFill>
                <a:latin typeface="Arial MT"/>
                <a:cs typeface="Arial MT"/>
              </a:rPr>
              <a:t>t</a:t>
            </a:r>
            <a:r>
              <a:rPr lang="en-US" sz="3000" dirty="0">
                <a:solidFill>
                  <a:srgbClr val="333333"/>
                </a:solidFill>
                <a:latin typeface="Arial MT"/>
                <a:cs typeface="Arial MT"/>
              </a:rPr>
              <a:t>est	</a:t>
            </a:r>
            <a:r>
              <a:rPr lang="en-US" sz="3000" spc="15" dirty="0">
                <a:solidFill>
                  <a:srgbClr val="333333"/>
                </a:solidFill>
                <a:latin typeface="Arial MT"/>
                <a:cs typeface="Arial MT"/>
              </a:rPr>
              <a:t>o</a:t>
            </a:r>
            <a:r>
              <a:rPr lang="en-US" sz="3000" dirty="0">
                <a:solidFill>
                  <a:srgbClr val="333333"/>
                </a:solidFill>
                <a:latin typeface="Arial MT"/>
                <a:cs typeface="Arial MT"/>
              </a:rPr>
              <a:t>nly	</a:t>
            </a:r>
            <a:r>
              <a:rPr lang="en-US" sz="3000" spc="-8" dirty="0">
                <a:solidFill>
                  <a:srgbClr val="333333"/>
                </a:solidFill>
                <a:latin typeface="Arial MT"/>
                <a:cs typeface="Arial MT"/>
              </a:rPr>
              <a:t>base</a:t>
            </a:r>
            <a:r>
              <a:rPr lang="en-US" sz="3000" dirty="0">
                <a:solidFill>
                  <a:srgbClr val="333333"/>
                </a:solidFill>
                <a:latin typeface="Arial MT"/>
                <a:cs typeface="Arial MT"/>
              </a:rPr>
              <a:t>d	</a:t>
            </a:r>
            <a:r>
              <a:rPr lang="en-US" sz="3000" spc="-8" dirty="0">
                <a:solidFill>
                  <a:srgbClr val="333333"/>
                </a:solidFill>
                <a:latin typeface="Arial MT"/>
                <a:cs typeface="Arial MT"/>
              </a:rPr>
              <a:t>o</a:t>
            </a:r>
            <a:r>
              <a:rPr lang="en-US" sz="3000" dirty="0">
                <a:solidFill>
                  <a:srgbClr val="333333"/>
                </a:solidFill>
                <a:latin typeface="Arial MT"/>
                <a:cs typeface="Arial MT"/>
              </a:rPr>
              <a:t>n	</a:t>
            </a:r>
            <a:r>
              <a:rPr lang="en-US" sz="3000" spc="-8" dirty="0">
                <a:solidFill>
                  <a:srgbClr val="333333"/>
                </a:solidFill>
                <a:latin typeface="Arial MT"/>
                <a:cs typeface="Arial MT"/>
              </a:rPr>
              <a:t>O</a:t>
            </a:r>
            <a:r>
              <a:rPr lang="en-US" sz="3000" dirty="0">
                <a:solidFill>
                  <a:srgbClr val="333333"/>
                </a:solidFill>
                <a:latin typeface="Arial MT"/>
                <a:cs typeface="Arial MT"/>
              </a:rPr>
              <a:t>rigina</a:t>
            </a:r>
            <a:r>
              <a:rPr lang="en-US" sz="3000" spc="-15" dirty="0">
                <a:solidFill>
                  <a:srgbClr val="333333"/>
                </a:solidFill>
                <a:latin typeface="Arial MT"/>
                <a:cs typeface="Arial MT"/>
              </a:rPr>
              <a:t>l</a:t>
            </a:r>
            <a:r>
              <a:rPr lang="en-US" sz="3000" dirty="0">
                <a:solidFill>
                  <a:srgbClr val="333333"/>
                </a:solidFill>
                <a:latin typeface="Arial MT"/>
                <a:cs typeface="Arial MT"/>
              </a:rPr>
              <a:t>i</a:t>
            </a:r>
            <a:r>
              <a:rPr lang="en-US" sz="3000" spc="-15" dirty="0">
                <a:solidFill>
                  <a:srgbClr val="333333"/>
                </a:solidFill>
                <a:latin typeface="Arial MT"/>
                <a:cs typeface="Arial MT"/>
              </a:rPr>
              <a:t>t</a:t>
            </a:r>
            <a:r>
              <a:rPr lang="en-US" sz="3000" dirty="0">
                <a:solidFill>
                  <a:srgbClr val="333333"/>
                </a:solidFill>
                <a:latin typeface="Arial MT"/>
                <a:cs typeface="Arial MT"/>
              </a:rPr>
              <a:t>y	</a:t>
            </a:r>
            <a:r>
              <a:rPr lang="en-US" sz="3000" spc="-8" dirty="0">
                <a:solidFill>
                  <a:srgbClr val="333333"/>
                </a:solidFill>
                <a:latin typeface="Arial MT"/>
                <a:cs typeface="Arial MT"/>
              </a:rPr>
              <a:t>an</a:t>
            </a:r>
            <a:r>
              <a:rPr lang="en-US" sz="3000" dirty="0">
                <a:solidFill>
                  <a:srgbClr val="333333"/>
                </a:solidFill>
                <a:latin typeface="Arial MT"/>
                <a:cs typeface="Arial MT"/>
              </a:rPr>
              <a:t>d	re</a:t>
            </a:r>
            <a:r>
              <a:rPr lang="en-US" sz="3000" spc="-23" dirty="0">
                <a:solidFill>
                  <a:srgbClr val="333333"/>
                </a:solidFill>
                <a:latin typeface="Arial MT"/>
                <a:cs typeface="Arial MT"/>
              </a:rPr>
              <a:t>f</a:t>
            </a:r>
            <a:r>
              <a:rPr lang="en-US" sz="3000" dirty="0">
                <a:solidFill>
                  <a:srgbClr val="333333"/>
                </a:solidFill>
                <a:latin typeface="Arial MT"/>
                <a:cs typeface="Arial MT"/>
              </a:rPr>
              <a:t>er</a:t>
            </a:r>
            <a:r>
              <a:rPr lang="en-US" sz="3000" spc="-15" dirty="0">
                <a:solidFill>
                  <a:srgbClr val="333333"/>
                </a:solidFill>
                <a:latin typeface="Arial MT"/>
                <a:cs typeface="Arial MT"/>
              </a:rPr>
              <a:t>e</a:t>
            </a:r>
            <a:r>
              <a:rPr lang="en-US" sz="3000" dirty="0">
                <a:solidFill>
                  <a:srgbClr val="333333"/>
                </a:solidFill>
                <a:latin typeface="Arial MT"/>
                <a:cs typeface="Arial MT"/>
              </a:rPr>
              <a:t>nce	</a:t>
            </a:r>
            <a:r>
              <a:rPr lang="en-US" sz="3000" spc="-15" dirty="0">
                <a:solidFill>
                  <a:srgbClr val="333333"/>
                </a:solidFill>
                <a:latin typeface="Arial MT"/>
                <a:cs typeface="Arial MT"/>
              </a:rPr>
              <a:t>t</a:t>
            </a:r>
            <a:r>
              <a:rPr lang="en-US" sz="3000" dirty="0">
                <a:solidFill>
                  <a:srgbClr val="333333"/>
                </a:solidFill>
                <a:latin typeface="Arial MT"/>
                <a:cs typeface="Arial MT"/>
              </a:rPr>
              <a:t>o	ano</a:t>
            </a:r>
            <a:r>
              <a:rPr lang="en-US" sz="3000" spc="-15" dirty="0">
                <a:solidFill>
                  <a:srgbClr val="333333"/>
                </a:solidFill>
                <a:latin typeface="Arial MT"/>
                <a:cs typeface="Arial MT"/>
              </a:rPr>
              <a:t>t</a:t>
            </a:r>
            <a:r>
              <a:rPr lang="en-US" sz="3000" dirty="0">
                <a:solidFill>
                  <a:srgbClr val="333333"/>
                </a:solidFill>
                <a:latin typeface="Arial MT"/>
                <a:cs typeface="Arial MT"/>
              </a:rPr>
              <a:t>her</a:t>
            </a:r>
            <a:endParaRPr lang="en-US" sz="3000" dirty="0">
              <a:latin typeface="Arial MT"/>
              <a:cs typeface="Arial MT"/>
            </a:endParaRPr>
          </a:p>
          <a:p>
            <a:pPr marL="285750"/>
            <a:r>
              <a:rPr lang="en-US" sz="3000" dirty="0">
                <a:solidFill>
                  <a:srgbClr val="333333"/>
                </a:solidFill>
                <a:latin typeface="Arial MT"/>
                <a:cs typeface="Arial MT"/>
              </a:rPr>
              <a:t>contestant</a:t>
            </a:r>
            <a:r>
              <a:rPr lang="en-US" sz="3000" spc="38" dirty="0">
                <a:solidFill>
                  <a:srgbClr val="333333"/>
                </a:solidFill>
                <a:latin typeface="Arial MT"/>
                <a:cs typeface="Arial MT"/>
              </a:rPr>
              <a:t> </a:t>
            </a:r>
            <a:r>
              <a:rPr lang="en-US" sz="3000" dirty="0">
                <a:solidFill>
                  <a:srgbClr val="333333"/>
                </a:solidFill>
                <a:latin typeface="Arial MT"/>
                <a:cs typeface="Arial MT"/>
              </a:rPr>
              <a:t>or</a:t>
            </a:r>
            <a:r>
              <a:rPr lang="en-US" sz="3000" spc="-15" dirty="0">
                <a:solidFill>
                  <a:srgbClr val="333333"/>
                </a:solidFill>
                <a:latin typeface="Arial MT"/>
                <a:cs typeface="Arial MT"/>
              </a:rPr>
              <a:t> </a:t>
            </a:r>
            <a:r>
              <a:rPr lang="en-US" sz="3000" dirty="0">
                <a:solidFill>
                  <a:srgbClr val="333333"/>
                </a:solidFill>
                <a:latin typeface="Arial MT"/>
                <a:cs typeface="Arial MT"/>
              </a:rPr>
              <a:t>their speech</a:t>
            </a:r>
            <a:r>
              <a:rPr lang="en-US" sz="3000" spc="15" dirty="0">
                <a:solidFill>
                  <a:srgbClr val="333333"/>
                </a:solidFill>
                <a:latin typeface="Arial MT"/>
                <a:cs typeface="Arial MT"/>
              </a:rPr>
              <a:t> </a:t>
            </a:r>
            <a:r>
              <a:rPr lang="en-US" sz="3000" dirty="0">
                <a:solidFill>
                  <a:srgbClr val="333333"/>
                </a:solidFill>
                <a:latin typeface="Arial MT"/>
                <a:cs typeface="Arial MT"/>
              </a:rPr>
              <a:t>at </a:t>
            </a:r>
            <a:r>
              <a:rPr lang="en-US" sz="3000" spc="-8" dirty="0">
                <a:solidFill>
                  <a:srgbClr val="333333"/>
                </a:solidFill>
                <a:latin typeface="Arial MT"/>
                <a:cs typeface="Arial MT"/>
              </a:rPr>
              <a:t>the</a:t>
            </a:r>
            <a:r>
              <a:rPr lang="en-US" sz="3000" spc="23" dirty="0">
                <a:solidFill>
                  <a:srgbClr val="333333"/>
                </a:solidFill>
                <a:latin typeface="Arial MT"/>
                <a:cs typeface="Arial MT"/>
              </a:rPr>
              <a:t> </a:t>
            </a:r>
            <a:r>
              <a:rPr lang="en-US" sz="3000" dirty="0">
                <a:solidFill>
                  <a:srgbClr val="333333"/>
                </a:solidFill>
                <a:latin typeface="Arial MT"/>
                <a:cs typeface="Arial MT"/>
              </a:rPr>
              <a:t>same</a:t>
            </a:r>
            <a:r>
              <a:rPr lang="en-US" sz="3000" spc="-15" dirty="0">
                <a:solidFill>
                  <a:srgbClr val="333333"/>
                </a:solidFill>
                <a:latin typeface="Arial MT"/>
                <a:cs typeface="Arial MT"/>
              </a:rPr>
              <a:t> </a:t>
            </a:r>
            <a:r>
              <a:rPr lang="en-US" sz="3000" dirty="0">
                <a:solidFill>
                  <a:srgbClr val="333333"/>
                </a:solidFill>
                <a:latin typeface="Arial MT"/>
                <a:cs typeface="Arial MT"/>
              </a:rPr>
              <a:t>event,</a:t>
            </a:r>
            <a:r>
              <a:rPr lang="en-US" sz="3000" spc="15" dirty="0">
                <a:solidFill>
                  <a:srgbClr val="333333"/>
                </a:solidFill>
                <a:latin typeface="Arial MT"/>
                <a:cs typeface="Arial MT"/>
              </a:rPr>
              <a:t> </a:t>
            </a:r>
            <a:r>
              <a:rPr lang="en-US" sz="3000" dirty="0">
                <a:solidFill>
                  <a:srgbClr val="333333"/>
                </a:solidFill>
                <a:latin typeface="Arial MT"/>
                <a:cs typeface="Arial MT"/>
              </a:rPr>
              <a:t>at</a:t>
            </a:r>
            <a:r>
              <a:rPr lang="en-US" sz="3000" spc="8" dirty="0">
                <a:solidFill>
                  <a:srgbClr val="333333"/>
                </a:solidFill>
                <a:latin typeface="Arial MT"/>
                <a:cs typeface="Arial MT"/>
              </a:rPr>
              <a:t> </a:t>
            </a:r>
            <a:r>
              <a:rPr lang="en-US" sz="3000" dirty="0">
                <a:solidFill>
                  <a:srgbClr val="333333"/>
                </a:solidFill>
                <a:latin typeface="Arial MT"/>
                <a:cs typeface="Arial MT"/>
              </a:rPr>
              <a:t>all</a:t>
            </a:r>
            <a:r>
              <a:rPr lang="en-US" sz="3000" spc="-15" dirty="0">
                <a:solidFill>
                  <a:srgbClr val="333333"/>
                </a:solidFill>
                <a:latin typeface="Arial MT"/>
                <a:cs typeface="Arial MT"/>
              </a:rPr>
              <a:t> </a:t>
            </a:r>
            <a:r>
              <a:rPr lang="en-US" sz="3000" dirty="0">
                <a:solidFill>
                  <a:srgbClr val="333333"/>
                </a:solidFill>
                <a:latin typeface="Arial MT"/>
                <a:cs typeface="Arial MT"/>
              </a:rPr>
              <a:t>Contests. Contestants must create their own speeches, and each must be substantially original</a:t>
            </a:r>
          </a:p>
          <a:p>
            <a:pPr marL="285750"/>
            <a:endParaRPr lang="en-US" sz="3000" dirty="0">
              <a:solidFill>
                <a:srgbClr val="000000"/>
              </a:solidFill>
              <a:latin typeface="Calibri" panose="020F0502020204030204" pitchFamily="34" charset="0"/>
            </a:endParaRPr>
          </a:p>
          <a:p>
            <a:pPr marL="428625" indent="-428625">
              <a:buFont typeface="Arial" panose="020B0604020202020204" pitchFamily="34" charset="0"/>
              <a:buChar char="•"/>
            </a:pPr>
            <a:r>
              <a:rPr lang="en-US" sz="3000" dirty="0">
                <a:solidFill>
                  <a:srgbClr val="333333"/>
                </a:solidFill>
                <a:latin typeface="Arial MT"/>
              </a:rPr>
              <a:t>The quoted material maybe used up to 25%, but it must be identified. If a contestant does not give credit to quoted sources, this is a ground for protest</a:t>
            </a:r>
          </a:p>
          <a:p>
            <a:pPr marL="285750" marR="9525" indent="-267653">
              <a:spcBef>
                <a:spcPts val="1208"/>
              </a:spcBef>
              <a:buChar char="•"/>
              <a:tabLst>
                <a:tab pos="296228" algn="l"/>
              </a:tabLst>
            </a:pPr>
            <a:r>
              <a:rPr lang="en-US" sz="3000" spc="-8" dirty="0">
                <a:solidFill>
                  <a:srgbClr val="333333"/>
                </a:solidFill>
                <a:latin typeface="Arial MT"/>
                <a:cs typeface="Arial MT"/>
              </a:rPr>
              <a:t>If</a:t>
            </a:r>
            <a:r>
              <a:rPr lang="en-US" sz="3000" spc="233" dirty="0">
                <a:solidFill>
                  <a:srgbClr val="333333"/>
                </a:solidFill>
                <a:latin typeface="Arial MT"/>
                <a:cs typeface="Arial MT"/>
              </a:rPr>
              <a:t> </a:t>
            </a:r>
            <a:r>
              <a:rPr lang="en-US" sz="3000" dirty="0">
                <a:solidFill>
                  <a:srgbClr val="333333"/>
                </a:solidFill>
                <a:latin typeface="Arial MT"/>
                <a:cs typeface="Arial MT"/>
              </a:rPr>
              <a:t>speaker</a:t>
            </a:r>
            <a:r>
              <a:rPr lang="en-US" sz="3000" spc="255" dirty="0">
                <a:solidFill>
                  <a:srgbClr val="333333"/>
                </a:solidFill>
                <a:latin typeface="Arial MT"/>
                <a:cs typeface="Arial MT"/>
              </a:rPr>
              <a:t> </a:t>
            </a:r>
            <a:r>
              <a:rPr lang="en-US" sz="3000" dirty="0">
                <a:solidFill>
                  <a:srgbClr val="333333"/>
                </a:solidFill>
                <a:latin typeface="Arial MT"/>
                <a:cs typeface="Arial MT"/>
              </a:rPr>
              <a:t>refers</a:t>
            </a:r>
            <a:r>
              <a:rPr lang="en-US" sz="3000" spc="240" dirty="0">
                <a:solidFill>
                  <a:srgbClr val="333333"/>
                </a:solidFill>
                <a:latin typeface="Arial MT"/>
                <a:cs typeface="Arial MT"/>
              </a:rPr>
              <a:t> </a:t>
            </a:r>
            <a:r>
              <a:rPr lang="en-US" sz="3000" dirty="0">
                <a:solidFill>
                  <a:srgbClr val="333333"/>
                </a:solidFill>
                <a:latin typeface="Arial MT"/>
                <a:cs typeface="Arial MT"/>
              </a:rPr>
              <a:t>to</a:t>
            </a:r>
            <a:r>
              <a:rPr lang="en-US" sz="3000" spc="240" dirty="0">
                <a:solidFill>
                  <a:srgbClr val="333333"/>
                </a:solidFill>
                <a:latin typeface="Arial MT"/>
                <a:cs typeface="Arial MT"/>
              </a:rPr>
              <a:t> </a:t>
            </a:r>
            <a:r>
              <a:rPr lang="en-US" sz="3000" dirty="0">
                <a:solidFill>
                  <a:srgbClr val="333333"/>
                </a:solidFill>
                <a:latin typeface="Arial MT"/>
                <a:cs typeface="Arial MT"/>
              </a:rPr>
              <a:t>another</a:t>
            </a:r>
            <a:r>
              <a:rPr lang="en-US" sz="3000" spc="248" dirty="0">
                <a:solidFill>
                  <a:srgbClr val="333333"/>
                </a:solidFill>
                <a:latin typeface="Arial MT"/>
                <a:cs typeface="Arial MT"/>
              </a:rPr>
              <a:t> </a:t>
            </a:r>
            <a:r>
              <a:rPr lang="en-US" sz="3000" dirty="0">
                <a:solidFill>
                  <a:srgbClr val="333333"/>
                </a:solidFill>
                <a:latin typeface="Arial MT"/>
                <a:cs typeface="Arial MT"/>
              </a:rPr>
              <a:t>contestant</a:t>
            </a:r>
            <a:r>
              <a:rPr lang="en-US" sz="3000" spc="248" dirty="0">
                <a:solidFill>
                  <a:srgbClr val="333333"/>
                </a:solidFill>
                <a:latin typeface="Arial MT"/>
                <a:cs typeface="Arial MT"/>
              </a:rPr>
              <a:t> </a:t>
            </a:r>
            <a:r>
              <a:rPr lang="en-US" sz="3000" dirty="0">
                <a:solidFill>
                  <a:srgbClr val="333333"/>
                </a:solidFill>
                <a:latin typeface="Arial MT"/>
                <a:cs typeface="Arial MT"/>
              </a:rPr>
              <a:t>or</a:t>
            </a:r>
            <a:r>
              <a:rPr lang="en-US" sz="3000" spc="240" dirty="0">
                <a:solidFill>
                  <a:srgbClr val="333333"/>
                </a:solidFill>
                <a:latin typeface="Arial MT"/>
                <a:cs typeface="Arial MT"/>
              </a:rPr>
              <a:t> </a:t>
            </a:r>
            <a:r>
              <a:rPr lang="en-US" sz="3000" dirty="0">
                <a:solidFill>
                  <a:srgbClr val="333333"/>
                </a:solidFill>
                <a:latin typeface="Arial MT"/>
                <a:cs typeface="Arial MT"/>
              </a:rPr>
              <a:t>his/her</a:t>
            </a:r>
            <a:r>
              <a:rPr lang="en-US" sz="3000" spc="233" dirty="0">
                <a:solidFill>
                  <a:srgbClr val="333333"/>
                </a:solidFill>
                <a:latin typeface="Arial MT"/>
                <a:cs typeface="Arial MT"/>
              </a:rPr>
              <a:t> </a:t>
            </a:r>
            <a:r>
              <a:rPr lang="en-US" sz="3000" dirty="0">
                <a:solidFill>
                  <a:srgbClr val="333333"/>
                </a:solidFill>
                <a:latin typeface="Arial MT"/>
                <a:cs typeface="Arial MT"/>
              </a:rPr>
              <a:t>speech</a:t>
            </a:r>
            <a:r>
              <a:rPr lang="en-US" sz="3000" spc="278" dirty="0">
                <a:solidFill>
                  <a:srgbClr val="333333"/>
                </a:solidFill>
                <a:latin typeface="Arial MT"/>
                <a:cs typeface="Arial MT"/>
              </a:rPr>
              <a:t> </a:t>
            </a:r>
            <a:r>
              <a:rPr lang="en-US" sz="3000" dirty="0">
                <a:solidFill>
                  <a:srgbClr val="333333"/>
                </a:solidFill>
                <a:latin typeface="Arial MT"/>
                <a:cs typeface="Arial MT"/>
              </a:rPr>
              <a:t>given</a:t>
            </a:r>
            <a:r>
              <a:rPr lang="en-US" sz="3000" spc="233" dirty="0">
                <a:solidFill>
                  <a:srgbClr val="333333"/>
                </a:solidFill>
                <a:latin typeface="Arial MT"/>
                <a:cs typeface="Arial MT"/>
              </a:rPr>
              <a:t> </a:t>
            </a:r>
            <a:r>
              <a:rPr lang="en-US" sz="3000" dirty="0">
                <a:solidFill>
                  <a:srgbClr val="333333"/>
                </a:solidFill>
                <a:latin typeface="Arial MT"/>
                <a:cs typeface="Arial MT"/>
              </a:rPr>
              <a:t>in</a:t>
            </a:r>
            <a:r>
              <a:rPr lang="en-US" sz="3000" spc="240" dirty="0">
                <a:solidFill>
                  <a:srgbClr val="333333"/>
                </a:solidFill>
                <a:latin typeface="Arial MT"/>
                <a:cs typeface="Arial MT"/>
              </a:rPr>
              <a:t> </a:t>
            </a:r>
            <a:r>
              <a:rPr lang="en-US" sz="3000" dirty="0">
                <a:solidFill>
                  <a:srgbClr val="333333"/>
                </a:solidFill>
                <a:latin typeface="Arial MT"/>
                <a:cs typeface="Arial MT"/>
              </a:rPr>
              <a:t>the</a:t>
            </a:r>
            <a:r>
              <a:rPr lang="en-US" sz="3000" spc="255" dirty="0">
                <a:solidFill>
                  <a:srgbClr val="333333"/>
                </a:solidFill>
                <a:latin typeface="Arial MT"/>
                <a:cs typeface="Arial MT"/>
              </a:rPr>
              <a:t> </a:t>
            </a:r>
            <a:r>
              <a:rPr lang="en-US" sz="3000" dirty="0">
                <a:solidFill>
                  <a:srgbClr val="333333"/>
                </a:solidFill>
                <a:latin typeface="Arial MT"/>
                <a:cs typeface="Arial MT"/>
              </a:rPr>
              <a:t>same</a:t>
            </a:r>
            <a:r>
              <a:rPr lang="en-US" sz="3000" spc="233" dirty="0">
                <a:solidFill>
                  <a:srgbClr val="333333"/>
                </a:solidFill>
                <a:latin typeface="Arial MT"/>
                <a:cs typeface="Arial MT"/>
              </a:rPr>
              <a:t> </a:t>
            </a:r>
            <a:r>
              <a:rPr lang="en-US" sz="3000" dirty="0">
                <a:solidFill>
                  <a:srgbClr val="333333"/>
                </a:solidFill>
                <a:latin typeface="Arial MT"/>
                <a:cs typeface="Arial MT"/>
              </a:rPr>
              <a:t>Contest, </a:t>
            </a:r>
            <a:r>
              <a:rPr lang="en-US" sz="3000" spc="-689" dirty="0">
                <a:solidFill>
                  <a:srgbClr val="333333"/>
                </a:solidFill>
                <a:latin typeface="Arial MT"/>
                <a:cs typeface="Arial MT"/>
              </a:rPr>
              <a:t> </a:t>
            </a:r>
            <a:r>
              <a:rPr lang="en-US" sz="3000" dirty="0">
                <a:solidFill>
                  <a:srgbClr val="333333"/>
                </a:solidFill>
                <a:latin typeface="Arial MT"/>
                <a:cs typeface="Arial MT"/>
              </a:rPr>
              <a:t>this</a:t>
            </a:r>
            <a:r>
              <a:rPr lang="en-US" sz="3000" spc="-15" dirty="0">
                <a:solidFill>
                  <a:srgbClr val="333333"/>
                </a:solidFill>
                <a:latin typeface="Arial MT"/>
                <a:cs typeface="Arial MT"/>
              </a:rPr>
              <a:t> </a:t>
            </a:r>
            <a:r>
              <a:rPr lang="en-US" sz="3000" dirty="0">
                <a:solidFill>
                  <a:srgbClr val="333333"/>
                </a:solidFill>
                <a:latin typeface="Arial MT"/>
                <a:cs typeface="Arial MT"/>
              </a:rPr>
              <a:t>is</a:t>
            </a:r>
            <a:r>
              <a:rPr lang="en-US" sz="3000" spc="-8" dirty="0">
                <a:solidFill>
                  <a:srgbClr val="333333"/>
                </a:solidFill>
                <a:latin typeface="Arial MT"/>
                <a:cs typeface="Arial MT"/>
              </a:rPr>
              <a:t> </a:t>
            </a:r>
            <a:r>
              <a:rPr lang="en-US" sz="3000" dirty="0">
                <a:solidFill>
                  <a:srgbClr val="333333"/>
                </a:solidFill>
                <a:latin typeface="Arial MT"/>
                <a:cs typeface="Arial MT"/>
              </a:rPr>
              <a:t>a</a:t>
            </a:r>
            <a:r>
              <a:rPr lang="en-US" sz="3000" spc="8" dirty="0">
                <a:solidFill>
                  <a:srgbClr val="333333"/>
                </a:solidFill>
                <a:latin typeface="Arial MT"/>
                <a:cs typeface="Arial MT"/>
              </a:rPr>
              <a:t> </a:t>
            </a:r>
            <a:r>
              <a:rPr lang="en-US" sz="3000" dirty="0">
                <a:solidFill>
                  <a:srgbClr val="333333"/>
                </a:solidFill>
                <a:latin typeface="Arial MT"/>
                <a:cs typeface="Arial MT"/>
              </a:rPr>
              <a:t>ground</a:t>
            </a:r>
            <a:r>
              <a:rPr lang="en-US" sz="3000" spc="8" dirty="0">
                <a:solidFill>
                  <a:srgbClr val="333333"/>
                </a:solidFill>
                <a:latin typeface="Arial MT"/>
                <a:cs typeface="Arial MT"/>
              </a:rPr>
              <a:t> </a:t>
            </a:r>
            <a:r>
              <a:rPr lang="en-US" sz="3000" spc="-8" dirty="0">
                <a:solidFill>
                  <a:srgbClr val="333333"/>
                </a:solidFill>
                <a:latin typeface="Arial MT"/>
                <a:cs typeface="Arial MT"/>
              </a:rPr>
              <a:t>for</a:t>
            </a:r>
            <a:r>
              <a:rPr lang="en-US" sz="3000" dirty="0">
                <a:solidFill>
                  <a:srgbClr val="333333"/>
                </a:solidFill>
                <a:latin typeface="Arial MT"/>
                <a:cs typeface="Arial MT"/>
              </a:rPr>
              <a:t> protest</a:t>
            </a:r>
            <a:endParaRPr lang="en-US" sz="3000" dirty="0">
              <a:latin typeface="Arial MT"/>
              <a:cs typeface="Arial MT"/>
            </a:endParaRPr>
          </a:p>
          <a:p>
            <a:pPr marL="295275" indent="-277178">
              <a:spcBef>
                <a:spcPts val="1193"/>
              </a:spcBef>
              <a:buChar char="•"/>
              <a:tabLst>
                <a:tab pos="296228" algn="l"/>
              </a:tabLst>
            </a:pPr>
            <a:r>
              <a:rPr lang="en-US" sz="3000" spc="-8" dirty="0">
                <a:solidFill>
                  <a:srgbClr val="333333"/>
                </a:solidFill>
                <a:latin typeface="Arial MT"/>
                <a:cs typeface="Arial MT"/>
              </a:rPr>
              <a:t>Protests</a:t>
            </a:r>
            <a:r>
              <a:rPr lang="en-US" sz="3000" spc="15" dirty="0">
                <a:solidFill>
                  <a:srgbClr val="333333"/>
                </a:solidFill>
                <a:latin typeface="Arial MT"/>
                <a:cs typeface="Arial MT"/>
              </a:rPr>
              <a:t> </a:t>
            </a:r>
            <a:r>
              <a:rPr lang="en-US" sz="3000" dirty="0">
                <a:solidFill>
                  <a:srgbClr val="333333"/>
                </a:solidFill>
                <a:latin typeface="Arial MT"/>
                <a:cs typeface="Arial MT"/>
              </a:rPr>
              <a:t>must be</a:t>
            </a:r>
            <a:r>
              <a:rPr lang="en-US" sz="3000" spc="8" dirty="0">
                <a:solidFill>
                  <a:srgbClr val="333333"/>
                </a:solidFill>
                <a:latin typeface="Arial MT"/>
                <a:cs typeface="Arial MT"/>
              </a:rPr>
              <a:t> </a:t>
            </a:r>
            <a:r>
              <a:rPr lang="en-US" sz="3000" dirty="0">
                <a:solidFill>
                  <a:srgbClr val="333333"/>
                </a:solidFill>
                <a:latin typeface="Arial MT"/>
                <a:cs typeface="Arial MT"/>
              </a:rPr>
              <a:t>lodged</a:t>
            </a:r>
            <a:r>
              <a:rPr lang="en-US" sz="3000" spc="23" dirty="0">
                <a:solidFill>
                  <a:srgbClr val="333333"/>
                </a:solidFill>
                <a:latin typeface="Arial MT"/>
                <a:cs typeface="Arial MT"/>
              </a:rPr>
              <a:t> </a:t>
            </a:r>
            <a:r>
              <a:rPr lang="en-US" sz="3000" dirty="0">
                <a:solidFill>
                  <a:srgbClr val="333333"/>
                </a:solidFill>
                <a:latin typeface="Arial MT"/>
                <a:cs typeface="Arial MT"/>
              </a:rPr>
              <a:t>before</a:t>
            </a:r>
            <a:r>
              <a:rPr lang="en-US" sz="3000" spc="23" dirty="0">
                <a:solidFill>
                  <a:srgbClr val="333333"/>
                </a:solidFill>
                <a:latin typeface="Arial MT"/>
                <a:cs typeface="Arial MT"/>
              </a:rPr>
              <a:t> </a:t>
            </a:r>
            <a:r>
              <a:rPr lang="en-US" sz="3000" spc="-8" dirty="0">
                <a:solidFill>
                  <a:srgbClr val="333333"/>
                </a:solidFill>
                <a:latin typeface="Arial MT"/>
                <a:cs typeface="Arial MT"/>
              </a:rPr>
              <a:t>the</a:t>
            </a:r>
            <a:r>
              <a:rPr lang="en-US" sz="3000" spc="15" dirty="0">
                <a:solidFill>
                  <a:srgbClr val="333333"/>
                </a:solidFill>
                <a:latin typeface="Arial MT"/>
                <a:cs typeface="Arial MT"/>
              </a:rPr>
              <a:t> contest is adjourned and results are announced</a:t>
            </a:r>
            <a:endParaRPr lang="en-US" sz="3000" dirty="0">
              <a:latin typeface="Arial MT"/>
              <a:cs typeface="Arial MT"/>
            </a:endParaRPr>
          </a:p>
          <a:p>
            <a:pPr marL="295275" indent="-277178">
              <a:spcBef>
                <a:spcPts val="1200"/>
              </a:spcBef>
              <a:buChar char="•"/>
              <a:tabLst>
                <a:tab pos="296228" algn="l"/>
              </a:tabLst>
            </a:pPr>
            <a:r>
              <a:rPr lang="en-US" sz="3000" dirty="0">
                <a:solidFill>
                  <a:srgbClr val="333333"/>
                </a:solidFill>
                <a:latin typeface="Arial MT"/>
                <a:cs typeface="Arial MT"/>
              </a:rPr>
              <a:t>Protest</a:t>
            </a:r>
            <a:r>
              <a:rPr lang="en-US" sz="3000" spc="15" dirty="0">
                <a:solidFill>
                  <a:srgbClr val="333333"/>
                </a:solidFill>
                <a:latin typeface="Arial MT"/>
                <a:cs typeface="Arial MT"/>
              </a:rPr>
              <a:t> </a:t>
            </a:r>
            <a:r>
              <a:rPr lang="en-US" sz="3000" spc="-8" dirty="0">
                <a:solidFill>
                  <a:srgbClr val="333333"/>
                </a:solidFill>
                <a:latin typeface="Arial MT"/>
                <a:cs typeface="Arial MT"/>
              </a:rPr>
              <a:t>to</a:t>
            </a:r>
            <a:r>
              <a:rPr lang="en-US" sz="3000" spc="8" dirty="0">
                <a:solidFill>
                  <a:srgbClr val="333333"/>
                </a:solidFill>
                <a:latin typeface="Arial MT"/>
                <a:cs typeface="Arial MT"/>
              </a:rPr>
              <a:t> </a:t>
            </a:r>
            <a:r>
              <a:rPr lang="en-US" sz="3000" dirty="0">
                <a:solidFill>
                  <a:srgbClr val="333333"/>
                </a:solidFill>
                <a:latin typeface="Arial MT"/>
                <a:cs typeface="Arial MT"/>
              </a:rPr>
              <a:t>be</a:t>
            </a:r>
            <a:r>
              <a:rPr lang="en-US" sz="3000" spc="15" dirty="0">
                <a:solidFill>
                  <a:srgbClr val="333333"/>
                </a:solidFill>
                <a:latin typeface="Arial MT"/>
                <a:cs typeface="Arial MT"/>
              </a:rPr>
              <a:t> </a:t>
            </a:r>
            <a:r>
              <a:rPr lang="en-US" sz="3000" dirty="0">
                <a:solidFill>
                  <a:srgbClr val="333333"/>
                </a:solidFill>
                <a:latin typeface="Arial MT"/>
                <a:cs typeface="Arial MT"/>
              </a:rPr>
              <a:t>lodged</a:t>
            </a:r>
            <a:r>
              <a:rPr lang="en-US" sz="3000" spc="8" dirty="0">
                <a:solidFill>
                  <a:srgbClr val="333333"/>
                </a:solidFill>
                <a:latin typeface="Arial MT"/>
                <a:cs typeface="Arial MT"/>
              </a:rPr>
              <a:t> </a:t>
            </a:r>
            <a:r>
              <a:rPr lang="en-US" sz="3000" dirty="0">
                <a:solidFill>
                  <a:srgbClr val="333333"/>
                </a:solidFill>
                <a:latin typeface="Arial MT"/>
                <a:cs typeface="Arial MT"/>
              </a:rPr>
              <a:t>only</a:t>
            </a:r>
            <a:r>
              <a:rPr lang="en-US" sz="3000" spc="8" dirty="0">
                <a:solidFill>
                  <a:srgbClr val="333333"/>
                </a:solidFill>
                <a:latin typeface="Arial MT"/>
                <a:cs typeface="Arial MT"/>
              </a:rPr>
              <a:t> </a:t>
            </a:r>
            <a:r>
              <a:rPr lang="en-US" sz="3000" spc="-15" dirty="0">
                <a:solidFill>
                  <a:srgbClr val="333333"/>
                </a:solidFill>
                <a:latin typeface="Arial MT"/>
                <a:cs typeface="Arial MT"/>
              </a:rPr>
              <a:t>with</a:t>
            </a:r>
            <a:r>
              <a:rPr lang="en-US" sz="3000" spc="8" dirty="0">
                <a:solidFill>
                  <a:srgbClr val="333333"/>
                </a:solidFill>
                <a:latin typeface="Arial MT"/>
                <a:cs typeface="Arial MT"/>
              </a:rPr>
              <a:t> </a:t>
            </a:r>
            <a:r>
              <a:rPr lang="en-US" sz="3000" dirty="0">
                <a:solidFill>
                  <a:srgbClr val="333333"/>
                </a:solidFill>
                <a:latin typeface="Arial MT"/>
                <a:cs typeface="Arial MT"/>
              </a:rPr>
              <a:t>Contest Chair</a:t>
            </a:r>
            <a:r>
              <a:rPr lang="en-US" sz="3000" spc="-15" dirty="0">
                <a:solidFill>
                  <a:srgbClr val="333333"/>
                </a:solidFill>
                <a:latin typeface="Arial MT"/>
                <a:cs typeface="Arial MT"/>
              </a:rPr>
              <a:t> </a:t>
            </a:r>
            <a:r>
              <a:rPr lang="en-US" sz="3000" dirty="0">
                <a:solidFill>
                  <a:srgbClr val="333333"/>
                </a:solidFill>
                <a:latin typeface="Arial MT"/>
                <a:cs typeface="Arial MT"/>
              </a:rPr>
              <a:t>or Chief</a:t>
            </a:r>
            <a:r>
              <a:rPr lang="en-US" sz="3000" spc="-8" dirty="0">
                <a:solidFill>
                  <a:srgbClr val="333333"/>
                </a:solidFill>
                <a:latin typeface="Arial MT"/>
                <a:cs typeface="Arial MT"/>
              </a:rPr>
              <a:t> Judge</a:t>
            </a:r>
            <a:endParaRPr lang="en-US" sz="3000" dirty="0">
              <a:latin typeface="Arial MT"/>
              <a:cs typeface="Arial MT"/>
            </a:endParaRPr>
          </a:p>
        </p:txBody>
      </p:sp>
    </p:spTree>
    <p:extLst>
      <p:ext uri="{BB962C8B-B14F-4D97-AF65-F5344CB8AC3E}">
        <p14:creationId xmlns:p14="http://schemas.microsoft.com/office/powerpoint/2010/main" val="24201258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Protests</a:t>
            </a:r>
            <a:endParaRPr lang="en-IN" b="1" dirty="0">
              <a:solidFill>
                <a:srgbClr val="004165"/>
              </a:solidFill>
              <a:latin typeface="Gotham" panose="02000504050000020004" pitchFamily="2" charset="0"/>
            </a:endParaRPr>
          </a:p>
        </p:txBody>
      </p:sp>
      <p:sp>
        <p:nvSpPr>
          <p:cNvPr id="9" name="object 3">
            <a:extLst>
              <a:ext uri="{FF2B5EF4-FFF2-40B4-BE49-F238E27FC236}">
                <a16:creationId xmlns:a16="http://schemas.microsoft.com/office/drawing/2014/main" id="{1B04374F-0AA9-4378-79C1-FC10F61F4AE9}"/>
              </a:ext>
            </a:extLst>
          </p:cNvPr>
          <p:cNvSpPr txBox="1"/>
          <p:nvPr/>
        </p:nvSpPr>
        <p:spPr>
          <a:xfrm>
            <a:off x="1601396" y="2458666"/>
            <a:ext cx="15506733" cy="5219378"/>
          </a:xfrm>
          <a:prstGeom prst="rect">
            <a:avLst/>
          </a:prstGeom>
        </p:spPr>
        <p:txBody>
          <a:bodyPr vert="horz" wrap="square" lIns="0" tIns="129540" rIns="0" bIns="0" rtlCol="0" anchor="t">
            <a:spAutoFit/>
          </a:bodyPr>
          <a:lstStyle/>
          <a:p>
            <a:pPr marL="19050">
              <a:spcBef>
                <a:spcPts val="1335"/>
              </a:spcBef>
            </a:pPr>
            <a:r>
              <a:rPr lang="en-US" sz="2400" b="1" dirty="0">
                <a:solidFill>
                  <a:srgbClr val="333333"/>
                </a:solidFill>
                <a:latin typeface="Arial" panose="020B0604020202020204" pitchFamily="34" charset="0"/>
                <a:cs typeface="Arial" panose="020B0604020202020204" pitchFamily="34" charset="0"/>
              </a:rPr>
              <a:t>If</a:t>
            </a:r>
            <a:r>
              <a:rPr lang="en-US" sz="2400" b="1" spc="-38" dirty="0">
                <a:solidFill>
                  <a:srgbClr val="333333"/>
                </a:solidFill>
                <a:latin typeface="Arial" panose="020B0604020202020204" pitchFamily="34" charset="0"/>
                <a:cs typeface="Arial" panose="020B0604020202020204" pitchFamily="34" charset="0"/>
              </a:rPr>
              <a:t> </a:t>
            </a:r>
            <a:r>
              <a:rPr lang="en-US" sz="2400" b="1" spc="-8" dirty="0">
                <a:solidFill>
                  <a:srgbClr val="333333"/>
                </a:solidFill>
                <a:latin typeface="Arial" panose="020B0604020202020204" pitchFamily="34" charset="0"/>
                <a:cs typeface="Arial" panose="020B0604020202020204" pitchFamily="34" charset="0"/>
              </a:rPr>
              <a:t>a Voting</a:t>
            </a:r>
            <a:r>
              <a:rPr lang="en-US" sz="2400" b="1" spc="-53" dirty="0">
                <a:solidFill>
                  <a:srgbClr val="333333"/>
                </a:solidFill>
                <a:latin typeface="Arial" panose="020B0604020202020204" pitchFamily="34" charset="0"/>
                <a:cs typeface="Arial" panose="020B0604020202020204" pitchFamily="34" charset="0"/>
              </a:rPr>
              <a:t> </a:t>
            </a:r>
            <a:r>
              <a:rPr lang="en-US" sz="2400" b="1" spc="-8" dirty="0">
                <a:solidFill>
                  <a:srgbClr val="333333"/>
                </a:solidFill>
                <a:latin typeface="Arial" panose="020B0604020202020204" pitchFamily="34" charset="0"/>
                <a:cs typeface="Arial" panose="020B0604020202020204" pitchFamily="34" charset="0"/>
              </a:rPr>
              <a:t>judge</a:t>
            </a:r>
            <a:r>
              <a:rPr lang="en-US" sz="2400" b="1" spc="-15" dirty="0">
                <a:solidFill>
                  <a:srgbClr val="333333"/>
                </a:solidFill>
                <a:latin typeface="Arial" panose="020B0604020202020204" pitchFamily="34" charset="0"/>
                <a:cs typeface="Arial" panose="020B0604020202020204" pitchFamily="34" charset="0"/>
              </a:rPr>
              <a:t> </a:t>
            </a:r>
            <a:r>
              <a:rPr lang="en-US" sz="2400" b="1" spc="-8" dirty="0">
                <a:solidFill>
                  <a:srgbClr val="333333"/>
                </a:solidFill>
                <a:latin typeface="Arial" panose="020B0604020202020204" pitchFamily="34" charset="0"/>
                <a:cs typeface="Arial" panose="020B0604020202020204" pitchFamily="34" charset="0"/>
              </a:rPr>
              <a:t>protests</a:t>
            </a:r>
            <a:endParaRPr lang="en-US" sz="2400" dirty="0">
              <a:latin typeface="Arial" panose="020B0604020202020204" pitchFamily="34" charset="0"/>
              <a:cs typeface="Arial" panose="020B0604020202020204" pitchFamily="34" charset="0"/>
            </a:endParaRPr>
          </a:p>
          <a:p>
            <a:pPr marL="285750" marR="344805" indent="-267653" algn="just">
              <a:spcBef>
                <a:spcPts val="1185"/>
              </a:spcBef>
              <a:buChar char="•"/>
              <a:tabLst>
                <a:tab pos="286703" algn="l"/>
              </a:tabLst>
            </a:pPr>
            <a:r>
              <a:rPr lang="en-US" sz="2400" spc="-8" dirty="0">
                <a:solidFill>
                  <a:srgbClr val="333333"/>
                </a:solidFill>
                <a:latin typeface="Arial" panose="020B0604020202020204" pitchFamily="34" charset="0"/>
                <a:cs typeface="Arial" panose="020B0604020202020204" pitchFamily="34" charset="0"/>
              </a:rPr>
              <a:t>The Chief Judge will convene a </a:t>
            </a:r>
            <a:r>
              <a:rPr lang="en-US" sz="2400" dirty="0">
                <a:solidFill>
                  <a:srgbClr val="333333"/>
                </a:solidFill>
                <a:latin typeface="Arial" panose="020B0604020202020204" pitchFamily="34" charset="0"/>
                <a:cs typeface="Arial" panose="020B0604020202020204" pitchFamily="34" charset="0"/>
              </a:rPr>
              <a:t>protest hearing in a breakout room. </a:t>
            </a:r>
            <a:r>
              <a:rPr lang="en-US" sz="2400" spc="-8" dirty="0">
                <a:solidFill>
                  <a:srgbClr val="333333"/>
                </a:solidFill>
                <a:latin typeface="Arial" panose="020B0604020202020204" pitchFamily="34" charset="0"/>
                <a:cs typeface="Arial" panose="020B0604020202020204" pitchFamily="34" charset="0"/>
              </a:rPr>
              <a:t>The </a:t>
            </a:r>
            <a:r>
              <a:rPr lang="en-US" sz="2400" dirty="0">
                <a:solidFill>
                  <a:srgbClr val="333333"/>
                </a:solidFill>
                <a:latin typeface="Arial" panose="020B0604020202020204" pitchFamily="34" charset="0"/>
                <a:cs typeface="Arial" panose="020B0604020202020204" pitchFamily="34" charset="0"/>
              </a:rPr>
              <a:t>protesting judge </a:t>
            </a:r>
            <a:r>
              <a:rPr lang="en-US" sz="2400" spc="-8" dirty="0">
                <a:solidFill>
                  <a:srgbClr val="333333"/>
                </a:solidFill>
                <a:latin typeface="Arial" panose="020B0604020202020204" pitchFamily="34" charset="0"/>
                <a:cs typeface="Arial" panose="020B0604020202020204" pitchFamily="34" charset="0"/>
              </a:rPr>
              <a:t>will </a:t>
            </a:r>
            <a:r>
              <a:rPr lang="en-US" sz="2400" dirty="0">
                <a:solidFill>
                  <a:srgbClr val="333333"/>
                </a:solidFill>
                <a:latin typeface="Arial" panose="020B0604020202020204" pitchFamily="34" charset="0"/>
                <a:cs typeface="Arial" panose="020B0604020202020204" pitchFamily="34" charset="0"/>
              </a:rPr>
              <a:t>show proof for protest. If found substantial, the concerned Contestant </a:t>
            </a:r>
            <a:r>
              <a:rPr lang="en-US" sz="2400" spc="-8" dirty="0">
                <a:solidFill>
                  <a:srgbClr val="333333"/>
                </a:solidFill>
                <a:latin typeface="Arial" panose="020B0604020202020204" pitchFamily="34" charset="0"/>
                <a:cs typeface="Arial" panose="020B0604020202020204" pitchFamily="34" charset="0"/>
              </a:rPr>
              <a:t>will </a:t>
            </a:r>
            <a:r>
              <a:rPr lang="en-US" sz="2400" dirty="0">
                <a:solidFill>
                  <a:srgbClr val="333333"/>
                </a:solidFill>
                <a:latin typeface="Arial" panose="020B0604020202020204" pitchFamily="34" charset="0"/>
                <a:cs typeface="Arial" panose="020B0604020202020204" pitchFamily="34" charset="0"/>
              </a:rPr>
              <a:t>be brought into the breakout room</a:t>
            </a:r>
            <a:r>
              <a:rPr lang="en-US" sz="2400" spc="-23" dirty="0">
                <a:solidFill>
                  <a:srgbClr val="333333"/>
                </a:solidFill>
                <a:latin typeface="Arial" panose="020B0604020202020204" pitchFamily="34" charset="0"/>
                <a:cs typeface="Arial" panose="020B0604020202020204" pitchFamily="34" charset="0"/>
              </a:rPr>
              <a:t> </a:t>
            </a:r>
            <a:r>
              <a:rPr lang="en-US" sz="2400" dirty="0">
                <a:solidFill>
                  <a:srgbClr val="333333"/>
                </a:solidFill>
                <a:latin typeface="Arial" panose="020B0604020202020204" pitchFamily="34" charset="0"/>
                <a:cs typeface="Arial" panose="020B0604020202020204" pitchFamily="34" charset="0"/>
              </a:rPr>
              <a:t>to</a:t>
            </a:r>
            <a:r>
              <a:rPr lang="en-US" sz="2400" spc="-23" dirty="0">
                <a:solidFill>
                  <a:srgbClr val="333333"/>
                </a:solidFill>
                <a:latin typeface="Arial" panose="020B0604020202020204" pitchFamily="34" charset="0"/>
                <a:cs typeface="Arial" panose="020B0604020202020204" pitchFamily="34" charset="0"/>
              </a:rPr>
              <a:t> </a:t>
            </a:r>
            <a:r>
              <a:rPr lang="en-US" sz="2400" dirty="0">
                <a:solidFill>
                  <a:srgbClr val="333333"/>
                </a:solidFill>
                <a:latin typeface="Arial" panose="020B0604020202020204" pitchFamily="34" charset="0"/>
                <a:cs typeface="Arial" panose="020B0604020202020204" pitchFamily="34" charset="0"/>
              </a:rPr>
              <a:t>present</a:t>
            </a:r>
            <a:r>
              <a:rPr lang="en-US" sz="2400" spc="-45" dirty="0">
                <a:solidFill>
                  <a:srgbClr val="333333"/>
                </a:solidFill>
                <a:latin typeface="Arial" panose="020B0604020202020204" pitchFamily="34" charset="0"/>
                <a:cs typeface="Arial" panose="020B0604020202020204" pitchFamily="34" charset="0"/>
              </a:rPr>
              <a:t> </a:t>
            </a:r>
            <a:r>
              <a:rPr lang="en-US" sz="2400" dirty="0">
                <a:solidFill>
                  <a:srgbClr val="333333"/>
                </a:solidFill>
                <a:latin typeface="Arial" panose="020B0604020202020204" pitchFamily="34" charset="0"/>
                <a:cs typeface="Arial" panose="020B0604020202020204" pitchFamily="34" charset="0"/>
              </a:rPr>
              <a:t>his /her</a:t>
            </a:r>
            <a:r>
              <a:rPr lang="en-US" sz="2400" spc="-23" dirty="0">
                <a:solidFill>
                  <a:srgbClr val="333333"/>
                </a:solidFill>
                <a:latin typeface="Arial" panose="020B0604020202020204" pitchFamily="34" charset="0"/>
                <a:cs typeface="Arial" panose="020B0604020202020204" pitchFamily="34" charset="0"/>
              </a:rPr>
              <a:t> </a:t>
            </a:r>
            <a:r>
              <a:rPr lang="en-US" sz="2400" dirty="0">
                <a:solidFill>
                  <a:srgbClr val="333333"/>
                </a:solidFill>
                <a:latin typeface="Arial" panose="020B0604020202020204" pitchFamily="34" charset="0"/>
                <a:cs typeface="Arial" panose="020B0604020202020204" pitchFamily="34" charset="0"/>
              </a:rPr>
              <a:t>case </a:t>
            </a:r>
          </a:p>
          <a:p>
            <a:pPr marL="18098" marR="344805" algn="just">
              <a:spcBef>
                <a:spcPts val="1185"/>
              </a:spcBef>
              <a:tabLst>
                <a:tab pos="286703" algn="l"/>
              </a:tabLst>
            </a:pPr>
            <a:r>
              <a:rPr lang="en-US" sz="2400" b="1" dirty="0">
                <a:solidFill>
                  <a:srgbClr val="333333"/>
                </a:solidFill>
                <a:latin typeface="Arial" panose="020B0604020202020204" pitchFamily="34" charset="0"/>
                <a:cs typeface="Arial" panose="020B0604020202020204" pitchFamily="34" charset="0"/>
              </a:rPr>
              <a:t>If</a:t>
            </a:r>
            <a:r>
              <a:rPr lang="en-US" sz="2400" b="1" spc="-38" dirty="0">
                <a:solidFill>
                  <a:srgbClr val="333333"/>
                </a:solidFill>
                <a:latin typeface="Arial" panose="020B0604020202020204" pitchFamily="34" charset="0"/>
                <a:cs typeface="Arial" panose="020B0604020202020204" pitchFamily="34" charset="0"/>
              </a:rPr>
              <a:t> </a:t>
            </a:r>
            <a:r>
              <a:rPr lang="en-US" sz="2400" b="1" dirty="0">
                <a:solidFill>
                  <a:srgbClr val="333333"/>
                </a:solidFill>
                <a:latin typeface="Arial" panose="020B0604020202020204" pitchFamily="34" charset="0"/>
                <a:cs typeface="Arial" panose="020B0604020202020204" pitchFamily="34" charset="0"/>
              </a:rPr>
              <a:t>a</a:t>
            </a:r>
            <a:r>
              <a:rPr lang="en-US" sz="2400" b="1" spc="-8" dirty="0">
                <a:solidFill>
                  <a:srgbClr val="333333"/>
                </a:solidFill>
                <a:latin typeface="Arial" panose="020B0604020202020204" pitchFamily="34" charset="0"/>
                <a:cs typeface="Arial" panose="020B0604020202020204" pitchFamily="34" charset="0"/>
              </a:rPr>
              <a:t> Contestant</a:t>
            </a:r>
            <a:r>
              <a:rPr lang="en-US" sz="2400" b="1" spc="-38" dirty="0">
                <a:solidFill>
                  <a:srgbClr val="333333"/>
                </a:solidFill>
                <a:latin typeface="Arial" panose="020B0604020202020204" pitchFamily="34" charset="0"/>
                <a:cs typeface="Arial" panose="020B0604020202020204" pitchFamily="34" charset="0"/>
              </a:rPr>
              <a:t> </a:t>
            </a:r>
            <a:r>
              <a:rPr lang="en-US" sz="2400" b="1" spc="-8" dirty="0">
                <a:solidFill>
                  <a:srgbClr val="333333"/>
                </a:solidFill>
                <a:latin typeface="Arial" panose="020B0604020202020204" pitchFamily="34" charset="0"/>
                <a:cs typeface="Arial" panose="020B0604020202020204" pitchFamily="34" charset="0"/>
              </a:rPr>
              <a:t>protests</a:t>
            </a:r>
            <a:endParaRPr lang="en-US" sz="2400" dirty="0">
              <a:latin typeface="Arial" panose="020B0604020202020204" pitchFamily="34" charset="0"/>
              <a:cs typeface="Arial" panose="020B0604020202020204" pitchFamily="34" charset="0"/>
            </a:endParaRPr>
          </a:p>
          <a:p>
            <a:pPr marL="285750" marR="244793" indent="-267653">
              <a:spcBef>
                <a:spcPts val="1193"/>
              </a:spcBef>
              <a:buFontTx/>
              <a:buChar char="•"/>
              <a:tabLst>
                <a:tab pos="286703" algn="l"/>
              </a:tabLst>
            </a:pPr>
            <a:r>
              <a:rPr lang="en-US" sz="2400" spc="-8" dirty="0">
                <a:solidFill>
                  <a:srgbClr val="333333"/>
                </a:solidFill>
                <a:latin typeface="Arial"/>
                <a:cs typeface="Arial"/>
              </a:rPr>
              <a:t>The Chief Judge</a:t>
            </a:r>
            <a:r>
              <a:rPr lang="en-US" sz="2400" spc="-23" dirty="0">
                <a:solidFill>
                  <a:srgbClr val="333333"/>
                </a:solidFill>
                <a:latin typeface="Arial"/>
                <a:cs typeface="Arial"/>
              </a:rPr>
              <a:t> </a:t>
            </a:r>
            <a:r>
              <a:rPr lang="en-US" sz="2400" spc="-8" dirty="0">
                <a:solidFill>
                  <a:srgbClr val="333333"/>
                </a:solidFill>
                <a:latin typeface="Arial"/>
                <a:cs typeface="Arial"/>
              </a:rPr>
              <a:t>will</a:t>
            </a:r>
            <a:r>
              <a:rPr lang="en-US" sz="2400" spc="45" dirty="0">
                <a:solidFill>
                  <a:srgbClr val="333333"/>
                </a:solidFill>
                <a:latin typeface="Arial"/>
                <a:cs typeface="Arial"/>
              </a:rPr>
              <a:t> </a:t>
            </a:r>
            <a:r>
              <a:rPr lang="en-US" sz="2400" spc="-8" dirty="0">
                <a:solidFill>
                  <a:srgbClr val="333333"/>
                </a:solidFill>
                <a:latin typeface="Arial"/>
                <a:cs typeface="Arial"/>
              </a:rPr>
              <a:t>convene</a:t>
            </a:r>
            <a:r>
              <a:rPr lang="en-US" sz="2400" dirty="0">
                <a:solidFill>
                  <a:srgbClr val="333333"/>
                </a:solidFill>
                <a:latin typeface="Arial"/>
                <a:cs typeface="Arial"/>
              </a:rPr>
              <a:t> </a:t>
            </a:r>
            <a:r>
              <a:rPr lang="en-US" sz="2400" spc="-8" dirty="0">
                <a:solidFill>
                  <a:srgbClr val="333333"/>
                </a:solidFill>
                <a:latin typeface="Arial"/>
                <a:cs typeface="Arial"/>
              </a:rPr>
              <a:t>a</a:t>
            </a:r>
            <a:r>
              <a:rPr lang="en-US" sz="2400" dirty="0">
                <a:solidFill>
                  <a:srgbClr val="333333"/>
                </a:solidFill>
                <a:latin typeface="Arial"/>
                <a:cs typeface="Arial"/>
              </a:rPr>
              <a:t> protest</a:t>
            </a:r>
            <a:r>
              <a:rPr lang="en-US" sz="2400" spc="-38" dirty="0">
                <a:solidFill>
                  <a:srgbClr val="333333"/>
                </a:solidFill>
                <a:latin typeface="Arial"/>
                <a:cs typeface="Arial"/>
              </a:rPr>
              <a:t> </a:t>
            </a:r>
            <a:r>
              <a:rPr lang="en-US" sz="2400" dirty="0">
                <a:solidFill>
                  <a:srgbClr val="333333"/>
                </a:solidFill>
                <a:latin typeface="Arial"/>
                <a:cs typeface="Arial"/>
              </a:rPr>
              <a:t>hearing</a:t>
            </a:r>
            <a:r>
              <a:rPr lang="en-US" sz="2400" spc="-23" dirty="0">
                <a:solidFill>
                  <a:srgbClr val="333333"/>
                </a:solidFill>
                <a:latin typeface="Arial"/>
                <a:cs typeface="Arial"/>
              </a:rPr>
              <a:t> </a:t>
            </a:r>
            <a:r>
              <a:rPr lang="en-US" sz="2400" dirty="0">
                <a:solidFill>
                  <a:srgbClr val="333333"/>
                </a:solidFill>
                <a:latin typeface="Arial"/>
                <a:cs typeface="Arial"/>
              </a:rPr>
              <a:t>in a breakout</a:t>
            </a:r>
            <a:r>
              <a:rPr lang="en-US" sz="2400" spc="-23" dirty="0">
                <a:solidFill>
                  <a:srgbClr val="333333"/>
                </a:solidFill>
                <a:latin typeface="Arial"/>
                <a:cs typeface="Arial"/>
              </a:rPr>
              <a:t> </a:t>
            </a:r>
            <a:r>
              <a:rPr lang="en-US" sz="2400" dirty="0">
                <a:solidFill>
                  <a:srgbClr val="333333"/>
                </a:solidFill>
                <a:latin typeface="Arial"/>
                <a:cs typeface="Arial"/>
              </a:rPr>
              <a:t>room.</a:t>
            </a:r>
            <a:r>
              <a:rPr lang="en-US" sz="2400" spc="-23" dirty="0">
                <a:solidFill>
                  <a:srgbClr val="333333"/>
                </a:solidFill>
                <a:latin typeface="Arial"/>
                <a:cs typeface="Arial"/>
              </a:rPr>
              <a:t> </a:t>
            </a:r>
            <a:r>
              <a:rPr lang="en-US" sz="2400" spc="-8" dirty="0">
                <a:solidFill>
                  <a:srgbClr val="333333"/>
                </a:solidFill>
                <a:latin typeface="Arial"/>
                <a:cs typeface="Arial"/>
              </a:rPr>
              <a:t>The</a:t>
            </a:r>
            <a:r>
              <a:rPr lang="en-US" sz="2400" dirty="0">
                <a:solidFill>
                  <a:srgbClr val="333333"/>
                </a:solidFill>
                <a:latin typeface="Arial"/>
                <a:cs typeface="Arial"/>
              </a:rPr>
              <a:t> Contestant</a:t>
            </a:r>
            <a:r>
              <a:rPr lang="en-US" sz="2400" spc="-60" dirty="0">
                <a:solidFill>
                  <a:srgbClr val="333333"/>
                </a:solidFill>
                <a:latin typeface="Arial"/>
                <a:cs typeface="Arial"/>
              </a:rPr>
              <a:t> </a:t>
            </a:r>
            <a:r>
              <a:rPr lang="en-US" sz="2400" spc="-8" dirty="0">
                <a:solidFill>
                  <a:srgbClr val="333333"/>
                </a:solidFill>
                <a:latin typeface="Arial"/>
                <a:cs typeface="Arial"/>
              </a:rPr>
              <a:t>will</a:t>
            </a:r>
            <a:r>
              <a:rPr lang="en-US" sz="2400" spc="45" dirty="0">
                <a:solidFill>
                  <a:srgbClr val="333333"/>
                </a:solidFill>
                <a:latin typeface="Arial"/>
                <a:cs typeface="Arial"/>
              </a:rPr>
              <a:t> </a:t>
            </a:r>
            <a:r>
              <a:rPr lang="en-US" sz="2400" spc="-8" dirty="0">
                <a:solidFill>
                  <a:srgbClr val="333333"/>
                </a:solidFill>
                <a:latin typeface="Arial"/>
                <a:cs typeface="Arial"/>
              </a:rPr>
              <a:t>show </a:t>
            </a:r>
            <a:r>
              <a:rPr lang="en-US" sz="2400" spc="-608" dirty="0">
                <a:solidFill>
                  <a:srgbClr val="333333"/>
                </a:solidFill>
                <a:latin typeface="Arial"/>
                <a:cs typeface="Arial"/>
              </a:rPr>
              <a:t> </a:t>
            </a:r>
            <a:r>
              <a:rPr lang="en-US" sz="2400" dirty="0">
                <a:solidFill>
                  <a:srgbClr val="333333"/>
                </a:solidFill>
                <a:latin typeface="Arial"/>
                <a:cs typeface="Arial"/>
              </a:rPr>
              <a:t>proof for protest. If found substantial, the protester </a:t>
            </a:r>
            <a:r>
              <a:rPr lang="en-US" sz="2400" spc="-8" dirty="0">
                <a:solidFill>
                  <a:srgbClr val="333333"/>
                </a:solidFill>
                <a:latin typeface="Arial"/>
                <a:cs typeface="Arial"/>
              </a:rPr>
              <a:t>will be moved </a:t>
            </a:r>
            <a:r>
              <a:rPr lang="en-US" sz="2400" dirty="0">
                <a:solidFill>
                  <a:srgbClr val="333333"/>
                </a:solidFill>
                <a:latin typeface="Arial"/>
                <a:cs typeface="Arial"/>
              </a:rPr>
              <a:t>out, </a:t>
            </a:r>
            <a:r>
              <a:rPr lang="en-US" sz="2400" spc="-8" dirty="0">
                <a:solidFill>
                  <a:srgbClr val="333333"/>
                </a:solidFill>
                <a:latin typeface="Arial"/>
                <a:cs typeface="Arial"/>
              </a:rPr>
              <a:t>and </a:t>
            </a:r>
            <a:r>
              <a:rPr lang="en-US" sz="2400" dirty="0">
                <a:solidFill>
                  <a:srgbClr val="333333"/>
                </a:solidFill>
                <a:latin typeface="Arial"/>
                <a:cs typeface="Arial"/>
              </a:rPr>
              <a:t>the concerned Contestant</a:t>
            </a:r>
            <a:r>
              <a:rPr lang="en-US" sz="2400" spc="-45" dirty="0">
                <a:solidFill>
                  <a:srgbClr val="333333"/>
                </a:solidFill>
                <a:latin typeface="Arial"/>
                <a:cs typeface="Arial"/>
              </a:rPr>
              <a:t> </a:t>
            </a:r>
            <a:r>
              <a:rPr lang="en-US" sz="2400" spc="-8" dirty="0">
                <a:solidFill>
                  <a:srgbClr val="333333"/>
                </a:solidFill>
                <a:latin typeface="Arial"/>
                <a:cs typeface="Arial"/>
              </a:rPr>
              <a:t>will</a:t>
            </a:r>
            <a:r>
              <a:rPr lang="en-US" sz="2400" spc="23" dirty="0">
                <a:solidFill>
                  <a:srgbClr val="333333"/>
                </a:solidFill>
                <a:latin typeface="Arial"/>
                <a:cs typeface="Arial"/>
              </a:rPr>
              <a:t> </a:t>
            </a:r>
            <a:r>
              <a:rPr lang="en-US" sz="2400" spc="-8" dirty="0">
                <a:solidFill>
                  <a:srgbClr val="333333"/>
                </a:solidFill>
                <a:latin typeface="Arial"/>
                <a:cs typeface="Arial"/>
              </a:rPr>
              <a:t>be </a:t>
            </a:r>
            <a:r>
              <a:rPr lang="en-US" sz="2400" dirty="0">
                <a:solidFill>
                  <a:srgbClr val="333333"/>
                </a:solidFill>
                <a:latin typeface="Arial"/>
                <a:cs typeface="Arial"/>
              </a:rPr>
              <a:t>brought</a:t>
            </a:r>
            <a:r>
              <a:rPr lang="en-US" sz="2400" spc="-45" dirty="0">
                <a:solidFill>
                  <a:srgbClr val="333333"/>
                </a:solidFill>
                <a:latin typeface="Arial"/>
                <a:cs typeface="Arial"/>
              </a:rPr>
              <a:t> </a:t>
            </a:r>
            <a:r>
              <a:rPr lang="en-US" sz="2400" dirty="0">
                <a:solidFill>
                  <a:srgbClr val="333333"/>
                </a:solidFill>
                <a:latin typeface="Arial"/>
                <a:cs typeface="Arial"/>
              </a:rPr>
              <a:t>into</a:t>
            </a:r>
            <a:r>
              <a:rPr lang="en-US" sz="2400" spc="-8" dirty="0">
                <a:solidFill>
                  <a:srgbClr val="333333"/>
                </a:solidFill>
                <a:latin typeface="Arial"/>
                <a:cs typeface="Arial"/>
              </a:rPr>
              <a:t> </a:t>
            </a:r>
            <a:r>
              <a:rPr lang="en-US" sz="2400" dirty="0">
                <a:solidFill>
                  <a:srgbClr val="333333"/>
                </a:solidFill>
                <a:latin typeface="Arial"/>
                <a:cs typeface="Arial"/>
              </a:rPr>
              <a:t>this</a:t>
            </a:r>
            <a:r>
              <a:rPr lang="en-US" sz="2400" spc="-23" dirty="0">
                <a:solidFill>
                  <a:srgbClr val="333333"/>
                </a:solidFill>
                <a:latin typeface="Arial"/>
                <a:cs typeface="Arial"/>
              </a:rPr>
              <a:t> </a:t>
            </a:r>
            <a:r>
              <a:rPr lang="en-US" sz="2400" dirty="0">
                <a:solidFill>
                  <a:srgbClr val="333333"/>
                </a:solidFill>
                <a:latin typeface="Arial"/>
                <a:cs typeface="Arial"/>
              </a:rPr>
              <a:t>room</a:t>
            </a:r>
            <a:r>
              <a:rPr lang="en-US" sz="2400" spc="-8" dirty="0">
                <a:solidFill>
                  <a:srgbClr val="333333"/>
                </a:solidFill>
                <a:latin typeface="Arial"/>
                <a:cs typeface="Arial"/>
              </a:rPr>
              <a:t> </a:t>
            </a:r>
            <a:r>
              <a:rPr lang="en-US" sz="2400" dirty="0">
                <a:solidFill>
                  <a:srgbClr val="333333"/>
                </a:solidFill>
                <a:latin typeface="Arial"/>
                <a:cs typeface="Arial"/>
              </a:rPr>
              <a:t>to</a:t>
            </a:r>
            <a:r>
              <a:rPr lang="en-US" sz="2400" spc="-8" dirty="0">
                <a:solidFill>
                  <a:srgbClr val="333333"/>
                </a:solidFill>
                <a:latin typeface="Arial"/>
                <a:cs typeface="Arial"/>
              </a:rPr>
              <a:t> </a:t>
            </a:r>
            <a:r>
              <a:rPr lang="en-US" sz="2400" dirty="0">
                <a:solidFill>
                  <a:srgbClr val="333333"/>
                </a:solidFill>
                <a:latin typeface="Arial"/>
                <a:cs typeface="Arial"/>
              </a:rPr>
              <a:t>present</a:t>
            </a:r>
            <a:r>
              <a:rPr lang="en-US" sz="2400" spc="-45" dirty="0">
                <a:solidFill>
                  <a:srgbClr val="333333"/>
                </a:solidFill>
                <a:latin typeface="Arial"/>
                <a:cs typeface="Arial"/>
              </a:rPr>
              <a:t> </a:t>
            </a:r>
            <a:r>
              <a:rPr lang="en-US" sz="2400" dirty="0">
                <a:solidFill>
                  <a:srgbClr val="333333"/>
                </a:solidFill>
                <a:latin typeface="Arial"/>
                <a:cs typeface="Arial"/>
              </a:rPr>
              <a:t>his/her</a:t>
            </a:r>
            <a:r>
              <a:rPr lang="en-US" sz="2400" spc="-23" dirty="0">
                <a:solidFill>
                  <a:srgbClr val="333333"/>
                </a:solidFill>
                <a:latin typeface="Arial"/>
                <a:cs typeface="Arial"/>
              </a:rPr>
              <a:t> </a:t>
            </a:r>
            <a:r>
              <a:rPr lang="en-US" sz="2400" dirty="0">
                <a:solidFill>
                  <a:srgbClr val="333333"/>
                </a:solidFill>
                <a:latin typeface="Arial"/>
                <a:cs typeface="Arial"/>
              </a:rPr>
              <a:t>case</a:t>
            </a:r>
            <a:endParaRPr lang="en-US" sz="2400" dirty="0">
              <a:solidFill>
                <a:srgbClr val="FF0000"/>
              </a:solidFill>
              <a:latin typeface="Arial"/>
              <a:cs typeface="Arial"/>
            </a:endParaRPr>
          </a:p>
          <a:p>
            <a:pPr marL="693420" marR="7620" indent="-404813" algn="just">
              <a:spcBef>
                <a:spcPts val="2183"/>
              </a:spcBef>
            </a:pPr>
            <a:r>
              <a:rPr lang="en-US" sz="2400" i="1" spc="-8" dirty="0">
                <a:latin typeface="Arial" panose="020B0604020202020204" pitchFamily="34" charset="0"/>
                <a:cs typeface="Arial" panose="020B0604020202020204" pitchFamily="34" charset="0"/>
              </a:rPr>
              <a:t>All the voting judges will be called in the breakout room. Majority of the voting judges must concur with the decision to disqualify. The decision of the judges is final</a:t>
            </a:r>
          </a:p>
          <a:p>
            <a:pPr marL="693420" marR="7620" indent="-404813" algn="just">
              <a:spcBef>
                <a:spcPts val="2183"/>
              </a:spcBef>
            </a:pPr>
            <a:r>
              <a:rPr lang="en-US" sz="2400" spc="-8" dirty="0">
                <a:solidFill>
                  <a:srgbClr val="FF0000"/>
                </a:solidFill>
                <a:latin typeface="Arial"/>
                <a:cs typeface="Arial"/>
              </a:rPr>
              <a:t>Chief Judge will neither vote nor will decide if the protest is valid or not. They will only facilitate the protest hearing</a:t>
            </a:r>
            <a:endParaRPr lang="en-US" sz="2400" dirty="0">
              <a:solidFill>
                <a:srgbClr val="FF0000"/>
              </a:solidFill>
              <a:latin typeface="Arial"/>
              <a:cs typeface="Arial"/>
            </a:endParaRPr>
          </a:p>
        </p:txBody>
      </p:sp>
    </p:spTree>
    <p:extLst>
      <p:ext uri="{BB962C8B-B14F-4D97-AF65-F5344CB8AC3E}">
        <p14:creationId xmlns:p14="http://schemas.microsoft.com/office/powerpoint/2010/main" val="912914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9" name="object 3">
            <a:extLst>
              <a:ext uri="{FF2B5EF4-FFF2-40B4-BE49-F238E27FC236}">
                <a16:creationId xmlns:a16="http://schemas.microsoft.com/office/drawing/2014/main" id="{1B04374F-0AA9-4378-79C1-FC10F61F4AE9}"/>
              </a:ext>
            </a:extLst>
          </p:cNvPr>
          <p:cNvSpPr txBox="1"/>
          <p:nvPr/>
        </p:nvSpPr>
        <p:spPr>
          <a:xfrm>
            <a:off x="1601396" y="2458665"/>
            <a:ext cx="15506733" cy="3839513"/>
          </a:xfrm>
          <a:prstGeom prst="rect">
            <a:avLst/>
          </a:prstGeom>
        </p:spPr>
        <p:txBody>
          <a:bodyPr vert="horz" wrap="square" lIns="0" tIns="129540" rIns="0" bIns="0" rtlCol="0">
            <a:spAutoFit/>
          </a:bodyPr>
          <a:lstStyle/>
          <a:p>
            <a:pPr marL="19050">
              <a:spcBef>
                <a:spcPts val="1020"/>
              </a:spcBef>
            </a:pPr>
            <a:r>
              <a:rPr lang="en-US" sz="3600" b="1" spc="-8" dirty="0">
                <a:solidFill>
                  <a:srgbClr val="333333"/>
                </a:solidFill>
                <a:latin typeface="Arial"/>
                <a:cs typeface="Arial"/>
              </a:rPr>
              <a:t>In</a:t>
            </a:r>
            <a:r>
              <a:rPr lang="en-US" sz="3600" b="1" spc="-15" dirty="0">
                <a:solidFill>
                  <a:srgbClr val="333333"/>
                </a:solidFill>
                <a:latin typeface="Arial"/>
                <a:cs typeface="Arial"/>
              </a:rPr>
              <a:t> </a:t>
            </a:r>
            <a:r>
              <a:rPr lang="en-US" sz="3600" b="1" dirty="0">
                <a:solidFill>
                  <a:srgbClr val="333333"/>
                </a:solidFill>
                <a:latin typeface="Arial"/>
                <a:cs typeface="Arial"/>
              </a:rPr>
              <a:t>case</a:t>
            </a:r>
            <a:r>
              <a:rPr lang="en-US" sz="3600" b="1" spc="-8" dirty="0">
                <a:solidFill>
                  <a:srgbClr val="333333"/>
                </a:solidFill>
                <a:latin typeface="Arial"/>
                <a:cs typeface="Arial"/>
              </a:rPr>
              <a:t> </a:t>
            </a:r>
            <a:r>
              <a:rPr lang="en-US" sz="3600" b="1" dirty="0">
                <a:solidFill>
                  <a:srgbClr val="333333"/>
                </a:solidFill>
                <a:latin typeface="Arial"/>
                <a:cs typeface="Arial"/>
              </a:rPr>
              <a:t>of</a:t>
            </a:r>
            <a:r>
              <a:rPr lang="en-US" sz="3600" b="1" spc="-38" dirty="0">
                <a:solidFill>
                  <a:srgbClr val="333333"/>
                </a:solidFill>
                <a:latin typeface="Arial"/>
                <a:cs typeface="Arial"/>
              </a:rPr>
              <a:t> </a:t>
            </a:r>
            <a:r>
              <a:rPr lang="en-US" sz="3600" b="1" dirty="0">
                <a:solidFill>
                  <a:srgbClr val="333333"/>
                </a:solidFill>
                <a:latin typeface="Arial"/>
                <a:cs typeface="Arial"/>
              </a:rPr>
              <a:t>Protests</a:t>
            </a:r>
            <a:endParaRPr lang="en-US" sz="3600" dirty="0">
              <a:latin typeface="Arial"/>
              <a:cs typeface="Arial"/>
            </a:endParaRPr>
          </a:p>
          <a:p>
            <a:pPr marL="295275" indent="-277178">
              <a:spcBef>
                <a:spcPts val="885"/>
              </a:spcBef>
              <a:buChar char="•"/>
              <a:tabLst>
                <a:tab pos="296228" algn="l"/>
              </a:tabLst>
            </a:pPr>
            <a:r>
              <a:rPr lang="en-US" sz="3600" dirty="0">
                <a:solidFill>
                  <a:srgbClr val="333333"/>
                </a:solidFill>
                <a:latin typeface="Arial MT"/>
                <a:cs typeface="Arial MT"/>
              </a:rPr>
              <a:t>Evidence must</a:t>
            </a:r>
            <a:r>
              <a:rPr lang="en-US" sz="3600" spc="8" dirty="0">
                <a:solidFill>
                  <a:srgbClr val="333333"/>
                </a:solidFill>
                <a:latin typeface="Arial MT"/>
                <a:cs typeface="Arial MT"/>
              </a:rPr>
              <a:t> </a:t>
            </a:r>
            <a:r>
              <a:rPr lang="en-US" sz="3600" dirty="0">
                <a:solidFill>
                  <a:srgbClr val="333333"/>
                </a:solidFill>
                <a:latin typeface="Arial MT"/>
                <a:cs typeface="Arial MT"/>
              </a:rPr>
              <a:t>be</a:t>
            </a:r>
            <a:r>
              <a:rPr lang="en-US" sz="3600" spc="15" dirty="0">
                <a:solidFill>
                  <a:srgbClr val="333333"/>
                </a:solidFill>
                <a:latin typeface="Arial MT"/>
                <a:cs typeface="Arial MT"/>
              </a:rPr>
              <a:t> </a:t>
            </a:r>
            <a:r>
              <a:rPr lang="en-US" sz="3600" spc="-8" dirty="0">
                <a:solidFill>
                  <a:srgbClr val="333333"/>
                </a:solidFill>
                <a:latin typeface="Arial MT"/>
                <a:cs typeface="Arial MT"/>
              </a:rPr>
              <a:t>submitted</a:t>
            </a:r>
            <a:r>
              <a:rPr lang="en-US" sz="3600" spc="30" dirty="0">
                <a:solidFill>
                  <a:srgbClr val="333333"/>
                </a:solidFill>
                <a:latin typeface="Arial MT"/>
                <a:cs typeface="Arial MT"/>
              </a:rPr>
              <a:t> </a:t>
            </a:r>
            <a:r>
              <a:rPr lang="en-US" sz="3600" spc="-8" dirty="0">
                <a:solidFill>
                  <a:srgbClr val="333333"/>
                </a:solidFill>
                <a:latin typeface="Arial MT"/>
                <a:cs typeface="Arial MT"/>
              </a:rPr>
              <a:t>for</a:t>
            </a:r>
            <a:r>
              <a:rPr lang="en-US" sz="3600" spc="8" dirty="0">
                <a:solidFill>
                  <a:srgbClr val="333333"/>
                </a:solidFill>
                <a:latin typeface="Arial MT"/>
                <a:cs typeface="Arial MT"/>
              </a:rPr>
              <a:t> </a:t>
            </a:r>
            <a:r>
              <a:rPr lang="en-US" sz="3600" dirty="0">
                <a:solidFill>
                  <a:srgbClr val="333333"/>
                </a:solidFill>
                <a:latin typeface="Arial MT"/>
                <a:cs typeface="Arial MT"/>
              </a:rPr>
              <a:t>review</a:t>
            </a:r>
            <a:r>
              <a:rPr lang="en-US" sz="3600" spc="-8" dirty="0">
                <a:solidFill>
                  <a:srgbClr val="333333"/>
                </a:solidFill>
                <a:latin typeface="Arial MT"/>
                <a:cs typeface="Arial MT"/>
              </a:rPr>
              <a:t> </a:t>
            </a:r>
            <a:r>
              <a:rPr lang="en-US" sz="3600" dirty="0">
                <a:solidFill>
                  <a:srgbClr val="333333"/>
                </a:solidFill>
                <a:latin typeface="Arial MT"/>
                <a:cs typeface="Arial MT"/>
              </a:rPr>
              <a:t>regarding </a:t>
            </a:r>
            <a:r>
              <a:rPr lang="en-US" sz="3600" spc="-8" dirty="0">
                <a:solidFill>
                  <a:srgbClr val="333333"/>
                </a:solidFill>
                <a:latin typeface="Arial MT"/>
                <a:cs typeface="Arial MT"/>
              </a:rPr>
              <a:t>the</a:t>
            </a:r>
            <a:r>
              <a:rPr lang="en-US" sz="3600" spc="23" dirty="0">
                <a:solidFill>
                  <a:srgbClr val="333333"/>
                </a:solidFill>
                <a:latin typeface="Arial MT"/>
                <a:cs typeface="Arial MT"/>
              </a:rPr>
              <a:t> </a:t>
            </a:r>
            <a:r>
              <a:rPr lang="en-US" sz="3600" spc="-8" dirty="0">
                <a:solidFill>
                  <a:srgbClr val="333333"/>
                </a:solidFill>
                <a:latin typeface="Arial MT"/>
                <a:cs typeface="Arial MT"/>
              </a:rPr>
              <a:t>protest</a:t>
            </a:r>
            <a:endParaRPr lang="en-US" sz="3600" dirty="0">
              <a:latin typeface="Arial MT"/>
              <a:cs typeface="Arial MT"/>
            </a:endParaRPr>
          </a:p>
          <a:p>
            <a:pPr marL="295275" indent="-277178">
              <a:spcBef>
                <a:spcPts val="900"/>
              </a:spcBef>
              <a:buChar char="•"/>
              <a:tabLst>
                <a:tab pos="296228" algn="l"/>
              </a:tabLst>
            </a:pPr>
            <a:r>
              <a:rPr lang="en-US" sz="3600" dirty="0">
                <a:solidFill>
                  <a:srgbClr val="333333"/>
                </a:solidFill>
                <a:latin typeface="Arial MT"/>
                <a:cs typeface="Arial MT"/>
              </a:rPr>
              <a:t>Contestant</a:t>
            </a:r>
            <a:r>
              <a:rPr lang="en-US" sz="3600" spc="23" dirty="0">
                <a:solidFill>
                  <a:srgbClr val="333333"/>
                </a:solidFill>
                <a:latin typeface="Arial MT"/>
                <a:cs typeface="Arial MT"/>
              </a:rPr>
              <a:t> </a:t>
            </a:r>
            <a:r>
              <a:rPr lang="en-US" sz="3600" dirty="0">
                <a:solidFill>
                  <a:srgbClr val="333333"/>
                </a:solidFill>
                <a:latin typeface="Arial MT"/>
                <a:cs typeface="Arial MT"/>
              </a:rPr>
              <a:t>must</a:t>
            </a:r>
            <a:r>
              <a:rPr lang="en-US" sz="3600" spc="-8" dirty="0">
                <a:solidFill>
                  <a:srgbClr val="333333"/>
                </a:solidFill>
                <a:latin typeface="Arial MT"/>
                <a:cs typeface="Arial MT"/>
              </a:rPr>
              <a:t> </a:t>
            </a:r>
            <a:r>
              <a:rPr lang="en-US" sz="3600" dirty="0">
                <a:solidFill>
                  <a:srgbClr val="333333"/>
                </a:solidFill>
                <a:latin typeface="Arial MT"/>
                <a:cs typeface="Arial MT"/>
              </a:rPr>
              <a:t>be given an</a:t>
            </a:r>
            <a:r>
              <a:rPr lang="en-US" sz="3600" spc="8" dirty="0">
                <a:solidFill>
                  <a:srgbClr val="333333"/>
                </a:solidFill>
                <a:latin typeface="Arial MT"/>
                <a:cs typeface="Arial MT"/>
              </a:rPr>
              <a:t> </a:t>
            </a:r>
            <a:r>
              <a:rPr lang="en-US" sz="3600" dirty="0">
                <a:solidFill>
                  <a:srgbClr val="333333"/>
                </a:solidFill>
                <a:latin typeface="Arial MT"/>
                <a:cs typeface="Arial MT"/>
              </a:rPr>
              <a:t>opportunity</a:t>
            </a:r>
            <a:r>
              <a:rPr lang="en-US" sz="3600" spc="23" dirty="0">
                <a:solidFill>
                  <a:srgbClr val="333333"/>
                </a:solidFill>
                <a:latin typeface="Arial MT"/>
                <a:cs typeface="Arial MT"/>
              </a:rPr>
              <a:t> </a:t>
            </a:r>
            <a:r>
              <a:rPr lang="en-US" sz="3600" spc="-8" dirty="0">
                <a:solidFill>
                  <a:srgbClr val="333333"/>
                </a:solidFill>
                <a:latin typeface="Arial MT"/>
                <a:cs typeface="Arial MT"/>
              </a:rPr>
              <a:t>to</a:t>
            </a:r>
            <a:r>
              <a:rPr lang="en-US" sz="3600" spc="8" dirty="0">
                <a:solidFill>
                  <a:srgbClr val="333333"/>
                </a:solidFill>
                <a:latin typeface="Arial MT"/>
                <a:cs typeface="Arial MT"/>
              </a:rPr>
              <a:t> </a:t>
            </a:r>
            <a:r>
              <a:rPr lang="en-US" sz="3600" dirty="0">
                <a:solidFill>
                  <a:srgbClr val="333333"/>
                </a:solidFill>
                <a:latin typeface="Arial MT"/>
                <a:cs typeface="Arial MT"/>
              </a:rPr>
              <a:t>respond</a:t>
            </a:r>
            <a:r>
              <a:rPr lang="en-US" sz="3600" spc="8" dirty="0">
                <a:solidFill>
                  <a:srgbClr val="333333"/>
                </a:solidFill>
                <a:latin typeface="Arial MT"/>
                <a:cs typeface="Arial MT"/>
              </a:rPr>
              <a:t> </a:t>
            </a:r>
            <a:r>
              <a:rPr lang="en-US" sz="3600" spc="-8" dirty="0">
                <a:solidFill>
                  <a:srgbClr val="333333"/>
                </a:solidFill>
                <a:latin typeface="Arial MT"/>
                <a:cs typeface="Arial MT"/>
              </a:rPr>
              <a:t>to</a:t>
            </a:r>
            <a:r>
              <a:rPr lang="en-US" sz="3600" dirty="0">
                <a:solidFill>
                  <a:srgbClr val="333333"/>
                </a:solidFill>
                <a:latin typeface="Arial MT"/>
                <a:cs typeface="Arial MT"/>
              </a:rPr>
              <a:t> </a:t>
            </a:r>
            <a:r>
              <a:rPr lang="en-US" sz="3600" spc="-8" dirty="0">
                <a:solidFill>
                  <a:srgbClr val="333333"/>
                </a:solidFill>
                <a:latin typeface="Arial MT"/>
                <a:cs typeface="Arial MT"/>
              </a:rPr>
              <a:t>the</a:t>
            </a:r>
            <a:r>
              <a:rPr lang="en-US" sz="3600" spc="30" dirty="0">
                <a:solidFill>
                  <a:srgbClr val="333333"/>
                </a:solidFill>
                <a:latin typeface="Arial MT"/>
                <a:cs typeface="Arial MT"/>
              </a:rPr>
              <a:t> </a:t>
            </a:r>
            <a:r>
              <a:rPr lang="en-US" sz="3600" dirty="0">
                <a:solidFill>
                  <a:srgbClr val="333333"/>
                </a:solidFill>
                <a:latin typeface="Arial MT"/>
                <a:cs typeface="Arial MT"/>
              </a:rPr>
              <a:t>Judges</a:t>
            </a:r>
            <a:endParaRPr lang="en-US" sz="3600" dirty="0">
              <a:latin typeface="Arial MT"/>
              <a:cs typeface="Arial MT"/>
            </a:endParaRPr>
          </a:p>
          <a:p>
            <a:pPr marL="285750" marR="7620" indent="-267653">
              <a:spcBef>
                <a:spcPts val="1245"/>
              </a:spcBef>
              <a:buChar char="•"/>
              <a:tabLst>
                <a:tab pos="296228" algn="l"/>
              </a:tabLst>
            </a:pPr>
            <a:r>
              <a:rPr lang="en-US" sz="3600" dirty="0">
                <a:solidFill>
                  <a:srgbClr val="333333"/>
                </a:solidFill>
                <a:latin typeface="Arial MT"/>
                <a:cs typeface="Arial MT"/>
              </a:rPr>
              <a:t>A</a:t>
            </a:r>
            <a:r>
              <a:rPr lang="en-US" sz="3600" spc="53" dirty="0">
                <a:solidFill>
                  <a:srgbClr val="333333"/>
                </a:solidFill>
                <a:latin typeface="Arial MT"/>
                <a:cs typeface="Arial MT"/>
              </a:rPr>
              <a:t> </a:t>
            </a:r>
            <a:r>
              <a:rPr lang="en-US" sz="3600" dirty="0">
                <a:solidFill>
                  <a:srgbClr val="333333"/>
                </a:solidFill>
                <a:latin typeface="Arial MT"/>
                <a:cs typeface="Arial MT"/>
              </a:rPr>
              <a:t>majority</a:t>
            </a:r>
            <a:r>
              <a:rPr lang="en-US" sz="3600" spc="30" dirty="0">
                <a:solidFill>
                  <a:srgbClr val="333333"/>
                </a:solidFill>
                <a:latin typeface="Arial MT"/>
                <a:cs typeface="Arial MT"/>
              </a:rPr>
              <a:t> </a:t>
            </a:r>
            <a:r>
              <a:rPr lang="en-US" sz="3600" dirty="0">
                <a:solidFill>
                  <a:srgbClr val="333333"/>
                </a:solidFill>
                <a:latin typeface="Arial MT"/>
                <a:cs typeface="Arial MT"/>
              </a:rPr>
              <a:t>of</a:t>
            </a:r>
            <a:r>
              <a:rPr lang="en-US" sz="3600" spc="60" dirty="0">
                <a:solidFill>
                  <a:srgbClr val="333333"/>
                </a:solidFill>
                <a:latin typeface="Arial MT"/>
                <a:cs typeface="Arial MT"/>
              </a:rPr>
              <a:t> </a:t>
            </a:r>
            <a:r>
              <a:rPr lang="en-US" sz="3600" dirty="0">
                <a:solidFill>
                  <a:srgbClr val="333333"/>
                </a:solidFill>
                <a:latin typeface="Arial MT"/>
                <a:cs typeface="Arial MT"/>
              </a:rPr>
              <a:t>the</a:t>
            </a:r>
            <a:r>
              <a:rPr lang="en-US" sz="3600" spc="45" dirty="0">
                <a:solidFill>
                  <a:srgbClr val="333333"/>
                </a:solidFill>
                <a:latin typeface="Arial MT"/>
                <a:cs typeface="Arial MT"/>
              </a:rPr>
              <a:t> </a:t>
            </a:r>
            <a:r>
              <a:rPr lang="en-US" sz="3600" dirty="0">
                <a:solidFill>
                  <a:srgbClr val="333333"/>
                </a:solidFill>
                <a:latin typeface="Arial MT"/>
                <a:cs typeface="Arial MT"/>
              </a:rPr>
              <a:t>Judges</a:t>
            </a:r>
            <a:r>
              <a:rPr lang="en-US" sz="3600" spc="60" dirty="0">
                <a:solidFill>
                  <a:srgbClr val="333333"/>
                </a:solidFill>
                <a:latin typeface="Arial MT"/>
                <a:cs typeface="Arial MT"/>
              </a:rPr>
              <a:t> </a:t>
            </a:r>
            <a:r>
              <a:rPr lang="en-US" sz="3600" dirty="0">
                <a:solidFill>
                  <a:srgbClr val="333333"/>
                </a:solidFill>
                <a:latin typeface="Arial MT"/>
                <a:cs typeface="Arial MT"/>
              </a:rPr>
              <a:t>must</a:t>
            </a:r>
            <a:r>
              <a:rPr lang="en-US" sz="3600" spc="60" dirty="0">
                <a:solidFill>
                  <a:srgbClr val="333333"/>
                </a:solidFill>
                <a:latin typeface="Arial MT"/>
                <a:cs typeface="Arial MT"/>
              </a:rPr>
              <a:t> </a:t>
            </a:r>
            <a:r>
              <a:rPr lang="en-US" sz="3600" dirty="0">
                <a:solidFill>
                  <a:srgbClr val="333333"/>
                </a:solidFill>
                <a:latin typeface="Arial MT"/>
                <a:cs typeface="Arial MT"/>
              </a:rPr>
              <a:t>agree</a:t>
            </a:r>
            <a:r>
              <a:rPr lang="en-US" sz="3600" spc="68" dirty="0">
                <a:solidFill>
                  <a:srgbClr val="333333"/>
                </a:solidFill>
                <a:latin typeface="Arial MT"/>
                <a:cs typeface="Arial MT"/>
              </a:rPr>
              <a:t> </a:t>
            </a:r>
            <a:r>
              <a:rPr lang="en-US" sz="3600" spc="-8" dirty="0">
                <a:solidFill>
                  <a:srgbClr val="333333"/>
                </a:solidFill>
                <a:latin typeface="Arial MT"/>
                <a:cs typeface="Arial MT"/>
              </a:rPr>
              <a:t>to</a:t>
            </a:r>
            <a:r>
              <a:rPr lang="en-US" sz="3600" spc="45" dirty="0">
                <a:solidFill>
                  <a:srgbClr val="333333"/>
                </a:solidFill>
                <a:latin typeface="Arial MT"/>
                <a:cs typeface="Arial MT"/>
              </a:rPr>
              <a:t> </a:t>
            </a:r>
            <a:r>
              <a:rPr lang="en-US" sz="3600" dirty="0">
                <a:solidFill>
                  <a:srgbClr val="333333"/>
                </a:solidFill>
                <a:latin typeface="Arial MT"/>
                <a:cs typeface="Arial MT"/>
              </a:rPr>
              <a:t>disqualify</a:t>
            </a:r>
            <a:r>
              <a:rPr lang="en-US" sz="3600" spc="38" dirty="0">
                <a:solidFill>
                  <a:srgbClr val="333333"/>
                </a:solidFill>
                <a:latin typeface="Arial MT"/>
                <a:cs typeface="Arial MT"/>
              </a:rPr>
              <a:t> </a:t>
            </a:r>
            <a:r>
              <a:rPr lang="en-US" sz="3600" spc="-8" dirty="0">
                <a:solidFill>
                  <a:srgbClr val="333333"/>
                </a:solidFill>
                <a:latin typeface="Arial MT"/>
                <a:cs typeface="Arial MT"/>
              </a:rPr>
              <a:t>the</a:t>
            </a:r>
            <a:r>
              <a:rPr lang="en-US" sz="3600" spc="60" dirty="0">
                <a:solidFill>
                  <a:srgbClr val="333333"/>
                </a:solidFill>
                <a:latin typeface="Arial MT"/>
                <a:cs typeface="Arial MT"/>
              </a:rPr>
              <a:t> </a:t>
            </a:r>
            <a:r>
              <a:rPr lang="en-US" sz="3600" dirty="0">
                <a:solidFill>
                  <a:srgbClr val="333333"/>
                </a:solidFill>
                <a:latin typeface="Arial MT"/>
                <a:cs typeface="Arial MT"/>
              </a:rPr>
              <a:t>Contestant.</a:t>
            </a:r>
            <a:r>
              <a:rPr lang="en-US" sz="3600" spc="60" dirty="0">
                <a:solidFill>
                  <a:srgbClr val="333333"/>
                </a:solidFill>
                <a:latin typeface="Arial MT"/>
                <a:cs typeface="Arial MT"/>
              </a:rPr>
              <a:t> </a:t>
            </a:r>
            <a:r>
              <a:rPr lang="en-US" sz="3600" dirty="0">
                <a:solidFill>
                  <a:srgbClr val="333333"/>
                </a:solidFill>
                <a:latin typeface="Arial MT"/>
                <a:cs typeface="Arial MT"/>
              </a:rPr>
              <a:t>After</a:t>
            </a:r>
            <a:r>
              <a:rPr lang="en-US" sz="3600" spc="38" dirty="0">
                <a:solidFill>
                  <a:srgbClr val="333333"/>
                </a:solidFill>
                <a:latin typeface="Arial MT"/>
                <a:cs typeface="Arial MT"/>
              </a:rPr>
              <a:t> </a:t>
            </a:r>
            <a:r>
              <a:rPr lang="en-US" sz="3600" dirty="0">
                <a:solidFill>
                  <a:srgbClr val="333333"/>
                </a:solidFill>
                <a:latin typeface="Arial MT"/>
                <a:cs typeface="Arial MT"/>
              </a:rPr>
              <a:t>a</a:t>
            </a:r>
            <a:r>
              <a:rPr lang="en-US" sz="3600" spc="90" dirty="0">
                <a:solidFill>
                  <a:srgbClr val="333333"/>
                </a:solidFill>
                <a:latin typeface="Arial MT"/>
                <a:cs typeface="Arial MT"/>
              </a:rPr>
              <a:t> </a:t>
            </a:r>
            <a:r>
              <a:rPr lang="en-US" sz="3600" spc="-8" dirty="0">
                <a:solidFill>
                  <a:srgbClr val="333333"/>
                </a:solidFill>
                <a:latin typeface="Arial MT"/>
                <a:cs typeface="Arial MT"/>
              </a:rPr>
              <a:t>final</a:t>
            </a:r>
            <a:r>
              <a:rPr lang="en-US" sz="3600" spc="60" dirty="0">
                <a:solidFill>
                  <a:srgbClr val="333333"/>
                </a:solidFill>
                <a:latin typeface="Arial MT"/>
                <a:cs typeface="Arial MT"/>
              </a:rPr>
              <a:t> </a:t>
            </a:r>
            <a:r>
              <a:rPr lang="en-US" sz="3600" dirty="0">
                <a:solidFill>
                  <a:srgbClr val="333333"/>
                </a:solidFill>
                <a:latin typeface="Arial MT"/>
                <a:cs typeface="Arial MT"/>
              </a:rPr>
              <a:t>decision </a:t>
            </a:r>
            <a:r>
              <a:rPr lang="en-US" sz="3600" spc="-683" dirty="0">
                <a:solidFill>
                  <a:srgbClr val="333333"/>
                </a:solidFill>
                <a:latin typeface="Arial MT"/>
                <a:cs typeface="Arial MT"/>
              </a:rPr>
              <a:t> </a:t>
            </a:r>
            <a:r>
              <a:rPr lang="en-US" sz="3600" dirty="0">
                <a:solidFill>
                  <a:srgbClr val="333333"/>
                </a:solidFill>
                <a:latin typeface="Arial MT"/>
                <a:cs typeface="Arial MT"/>
              </a:rPr>
              <a:t>has</a:t>
            </a:r>
            <a:r>
              <a:rPr lang="en-US" sz="3600" spc="8" dirty="0">
                <a:solidFill>
                  <a:srgbClr val="333333"/>
                </a:solidFill>
                <a:latin typeface="Arial MT"/>
                <a:cs typeface="Arial MT"/>
              </a:rPr>
              <a:t> </a:t>
            </a:r>
            <a:r>
              <a:rPr lang="en-US" sz="3600" dirty="0">
                <a:solidFill>
                  <a:srgbClr val="333333"/>
                </a:solidFill>
                <a:latin typeface="Arial MT"/>
                <a:cs typeface="Arial MT"/>
              </a:rPr>
              <a:t>been</a:t>
            </a:r>
            <a:r>
              <a:rPr lang="en-US" sz="3600" spc="15" dirty="0">
                <a:solidFill>
                  <a:srgbClr val="333333"/>
                </a:solidFill>
                <a:latin typeface="Arial MT"/>
                <a:cs typeface="Arial MT"/>
              </a:rPr>
              <a:t> </a:t>
            </a:r>
            <a:r>
              <a:rPr lang="en-US" sz="3600" dirty="0">
                <a:solidFill>
                  <a:srgbClr val="333333"/>
                </a:solidFill>
                <a:latin typeface="Arial MT"/>
                <a:cs typeface="Arial MT"/>
              </a:rPr>
              <a:t>reached,</a:t>
            </a:r>
            <a:r>
              <a:rPr lang="en-US" sz="3600" spc="15" dirty="0">
                <a:solidFill>
                  <a:srgbClr val="333333"/>
                </a:solidFill>
                <a:latin typeface="Arial MT"/>
                <a:cs typeface="Arial MT"/>
              </a:rPr>
              <a:t> </a:t>
            </a:r>
            <a:r>
              <a:rPr lang="en-US" sz="3600" dirty="0">
                <a:solidFill>
                  <a:srgbClr val="333333"/>
                </a:solidFill>
                <a:latin typeface="Arial MT"/>
                <a:cs typeface="Arial MT"/>
              </a:rPr>
              <a:t>Contestant</a:t>
            </a:r>
            <a:r>
              <a:rPr lang="en-US" sz="3600" spc="30" dirty="0">
                <a:solidFill>
                  <a:srgbClr val="333333"/>
                </a:solidFill>
                <a:latin typeface="Arial MT"/>
                <a:cs typeface="Arial MT"/>
              </a:rPr>
              <a:t> </a:t>
            </a:r>
            <a:r>
              <a:rPr lang="en-US" sz="3600" dirty="0">
                <a:solidFill>
                  <a:srgbClr val="333333"/>
                </a:solidFill>
                <a:latin typeface="Arial MT"/>
                <a:cs typeface="Arial MT"/>
              </a:rPr>
              <a:t>and</a:t>
            </a:r>
            <a:r>
              <a:rPr lang="en-US" sz="3600" spc="8" dirty="0">
                <a:solidFill>
                  <a:srgbClr val="333333"/>
                </a:solidFill>
                <a:latin typeface="Arial MT"/>
                <a:cs typeface="Arial MT"/>
              </a:rPr>
              <a:t> </a:t>
            </a:r>
            <a:r>
              <a:rPr lang="en-US" sz="3600" spc="-8" dirty="0">
                <a:solidFill>
                  <a:srgbClr val="333333"/>
                </a:solidFill>
                <a:latin typeface="Arial MT"/>
                <a:cs typeface="Arial MT"/>
              </a:rPr>
              <a:t>the</a:t>
            </a:r>
            <a:r>
              <a:rPr lang="en-US" sz="3600" spc="8" dirty="0">
                <a:solidFill>
                  <a:srgbClr val="333333"/>
                </a:solidFill>
                <a:latin typeface="Arial MT"/>
                <a:cs typeface="Arial MT"/>
              </a:rPr>
              <a:t> </a:t>
            </a:r>
            <a:r>
              <a:rPr lang="en-US" sz="3600" dirty="0">
                <a:solidFill>
                  <a:srgbClr val="333333"/>
                </a:solidFill>
                <a:latin typeface="Arial MT"/>
                <a:cs typeface="Arial MT"/>
              </a:rPr>
              <a:t>Judges</a:t>
            </a:r>
            <a:r>
              <a:rPr lang="en-US" sz="3600" spc="15" dirty="0">
                <a:solidFill>
                  <a:srgbClr val="333333"/>
                </a:solidFill>
                <a:latin typeface="Arial MT"/>
                <a:cs typeface="Arial MT"/>
              </a:rPr>
              <a:t> </a:t>
            </a:r>
            <a:r>
              <a:rPr lang="en-US" sz="3600" spc="-8" dirty="0">
                <a:solidFill>
                  <a:srgbClr val="333333"/>
                </a:solidFill>
                <a:latin typeface="Arial MT"/>
                <a:cs typeface="Arial MT"/>
              </a:rPr>
              <a:t>will</a:t>
            </a:r>
            <a:r>
              <a:rPr lang="en-US" sz="3600" spc="8" dirty="0">
                <a:solidFill>
                  <a:srgbClr val="333333"/>
                </a:solidFill>
                <a:latin typeface="Arial MT"/>
                <a:cs typeface="Arial MT"/>
              </a:rPr>
              <a:t> </a:t>
            </a:r>
            <a:r>
              <a:rPr lang="en-US" sz="3600" dirty="0">
                <a:solidFill>
                  <a:srgbClr val="333333"/>
                </a:solidFill>
                <a:latin typeface="Arial MT"/>
                <a:cs typeface="Arial MT"/>
              </a:rPr>
              <a:t>return</a:t>
            </a:r>
            <a:r>
              <a:rPr lang="en-US" sz="3600" spc="8" dirty="0">
                <a:solidFill>
                  <a:srgbClr val="333333"/>
                </a:solidFill>
                <a:latin typeface="Arial MT"/>
                <a:cs typeface="Arial MT"/>
              </a:rPr>
              <a:t> </a:t>
            </a:r>
            <a:r>
              <a:rPr lang="en-US" sz="3600" spc="-8" dirty="0">
                <a:solidFill>
                  <a:srgbClr val="333333"/>
                </a:solidFill>
                <a:latin typeface="Arial MT"/>
                <a:cs typeface="Arial MT"/>
              </a:rPr>
              <a:t>to</a:t>
            </a:r>
            <a:r>
              <a:rPr lang="en-US" sz="3600" spc="8" dirty="0">
                <a:solidFill>
                  <a:srgbClr val="333333"/>
                </a:solidFill>
                <a:latin typeface="Arial MT"/>
                <a:cs typeface="Arial MT"/>
              </a:rPr>
              <a:t> </a:t>
            </a:r>
            <a:r>
              <a:rPr lang="en-US" sz="3600" spc="-8" dirty="0">
                <a:solidFill>
                  <a:srgbClr val="333333"/>
                </a:solidFill>
                <a:latin typeface="Arial MT"/>
                <a:cs typeface="Arial MT"/>
              </a:rPr>
              <a:t>the</a:t>
            </a:r>
            <a:r>
              <a:rPr lang="en-US" sz="3600" spc="30" dirty="0">
                <a:solidFill>
                  <a:srgbClr val="333333"/>
                </a:solidFill>
                <a:latin typeface="Arial MT"/>
                <a:cs typeface="Arial MT"/>
              </a:rPr>
              <a:t> </a:t>
            </a:r>
            <a:r>
              <a:rPr lang="en-US" sz="3600" dirty="0">
                <a:solidFill>
                  <a:srgbClr val="333333"/>
                </a:solidFill>
                <a:latin typeface="Arial MT"/>
                <a:cs typeface="Arial MT"/>
              </a:rPr>
              <a:t>contest room</a:t>
            </a:r>
            <a:endParaRPr lang="en-US" sz="3600" dirty="0">
              <a:latin typeface="Arial MT"/>
              <a:cs typeface="Arial MT"/>
            </a:endParaRPr>
          </a:p>
        </p:txBody>
      </p:sp>
    </p:spTree>
    <p:extLst>
      <p:ext uri="{BB962C8B-B14F-4D97-AF65-F5344CB8AC3E}">
        <p14:creationId xmlns:p14="http://schemas.microsoft.com/office/powerpoint/2010/main" val="3127740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9" name="object 3">
            <a:extLst>
              <a:ext uri="{FF2B5EF4-FFF2-40B4-BE49-F238E27FC236}">
                <a16:creationId xmlns:a16="http://schemas.microsoft.com/office/drawing/2014/main" id="{1B04374F-0AA9-4378-79C1-FC10F61F4AE9}"/>
              </a:ext>
            </a:extLst>
          </p:cNvPr>
          <p:cNvSpPr txBox="1"/>
          <p:nvPr/>
        </p:nvSpPr>
        <p:spPr>
          <a:xfrm>
            <a:off x="1601395" y="2458666"/>
            <a:ext cx="8796218" cy="5170646"/>
          </a:xfrm>
          <a:prstGeom prst="rect">
            <a:avLst/>
          </a:prstGeom>
        </p:spPr>
        <p:txBody>
          <a:bodyPr vert="horz" wrap="square" lIns="0" tIns="129540" rIns="0" bIns="0" rtlCol="0">
            <a:spAutoFit/>
          </a:bodyPr>
          <a:lstStyle/>
          <a:p>
            <a:pPr marL="295275" indent="-277178">
              <a:spcBef>
                <a:spcPts val="158"/>
              </a:spcBef>
              <a:buChar char="•"/>
              <a:tabLst>
                <a:tab pos="296228" algn="l"/>
              </a:tabLst>
            </a:pPr>
            <a:r>
              <a:rPr lang="en-US" sz="3600" dirty="0">
                <a:solidFill>
                  <a:srgbClr val="333333"/>
                </a:solidFill>
                <a:latin typeface="Arial MT"/>
                <a:cs typeface="Arial MT"/>
              </a:rPr>
              <a:t>Contest</a:t>
            </a:r>
            <a:r>
              <a:rPr lang="en-US" sz="3600" spc="-38" dirty="0">
                <a:solidFill>
                  <a:srgbClr val="333333"/>
                </a:solidFill>
                <a:latin typeface="Arial MT"/>
                <a:cs typeface="Arial MT"/>
              </a:rPr>
              <a:t> </a:t>
            </a:r>
            <a:r>
              <a:rPr lang="en-US" sz="3600" spc="-8" dirty="0">
                <a:solidFill>
                  <a:srgbClr val="333333"/>
                </a:solidFill>
                <a:latin typeface="Arial MT"/>
                <a:cs typeface="Arial MT"/>
              </a:rPr>
              <a:t>starts </a:t>
            </a:r>
            <a:r>
              <a:rPr lang="en-US" sz="3600" dirty="0">
                <a:solidFill>
                  <a:srgbClr val="333333"/>
                </a:solidFill>
                <a:latin typeface="Arial MT"/>
                <a:cs typeface="Arial MT"/>
              </a:rPr>
              <a:t>at</a:t>
            </a:r>
            <a:endParaRPr lang="en-US" sz="3600" dirty="0">
              <a:latin typeface="Arial MT"/>
              <a:cs typeface="Arial MT"/>
            </a:endParaRPr>
          </a:p>
          <a:p>
            <a:pPr marL="290513">
              <a:spcBef>
                <a:spcPts val="1650"/>
              </a:spcBef>
            </a:pPr>
            <a:r>
              <a:rPr lang="en-US" sz="2700" dirty="0">
                <a:solidFill>
                  <a:srgbClr val="333333"/>
                </a:solidFill>
                <a:latin typeface="Arial MT"/>
                <a:cs typeface="Arial MT"/>
              </a:rPr>
              <a:t>(Details</a:t>
            </a:r>
            <a:r>
              <a:rPr lang="en-US" sz="2700" spc="-60" dirty="0">
                <a:solidFill>
                  <a:srgbClr val="333333"/>
                </a:solidFill>
                <a:latin typeface="Arial MT"/>
                <a:cs typeface="Arial MT"/>
              </a:rPr>
              <a:t> </a:t>
            </a:r>
            <a:r>
              <a:rPr lang="en-US" sz="2700" dirty="0">
                <a:solidFill>
                  <a:srgbClr val="333333"/>
                </a:solidFill>
                <a:latin typeface="Arial MT"/>
                <a:cs typeface="Arial MT"/>
              </a:rPr>
              <a:t>of</a:t>
            </a:r>
            <a:r>
              <a:rPr lang="en-US" sz="2700" spc="-38" dirty="0">
                <a:solidFill>
                  <a:srgbClr val="333333"/>
                </a:solidFill>
                <a:latin typeface="Arial MT"/>
                <a:cs typeface="Arial MT"/>
              </a:rPr>
              <a:t> </a:t>
            </a:r>
            <a:r>
              <a:rPr lang="en-US" sz="2700" dirty="0">
                <a:solidFill>
                  <a:srgbClr val="333333"/>
                </a:solidFill>
                <a:latin typeface="Arial MT"/>
                <a:cs typeface="Arial MT"/>
              </a:rPr>
              <a:t>the</a:t>
            </a:r>
            <a:r>
              <a:rPr lang="en-US" sz="2700" spc="-45" dirty="0">
                <a:solidFill>
                  <a:srgbClr val="333333"/>
                </a:solidFill>
                <a:latin typeface="Arial MT"/>
                <a:cs typeface="Arial MT"/>
              </a:rPr>
              <a:t> </a:t>
            </a:r>
            <a:r>
              <a:rPr lang="en-US" sz="2700" dirty="0">
                <a:solidFill>
                  <a:srgbClr val="333333"/>
                </a:solidFill>
                <a:latin typeface="Arial MT"/>
                <a:cs typeface="Arial MT"/>
              </a:rPr>
              <a:t>Contest</a:t>
            </a:r>
            <a:r>
              <a:rPr lang="en-US" sz="2700" spc="-75" dirty="0">
                <a:solidFill>
                  <a:srgbClr val="333333"/>
                </a:solidFill>
                <a:latin typeface="Arial MT"/>
                <a:cs typeface="Arial MT"/>
              </a:rPr>
              <a:t> </a:t>
            </a:r>
            <a:r>
              <a:rPr lang="en-US" sz="2700" dirty="0">
                <a:solidFill>
                  <a:srgbClr val="333333"/>
                </a:solidFill>
                <a:latin typeface="Arial MT"/>
                <a:cs typeface="Arial MT"/>
              </a:rPr>
              <a:t>timings</a:t>
            </a:r>
            <a:r>
              <a:rPr lang="en-US" sz="2700" spc="-60" dirty="0">
                <a:solidFill>
                  <a:srgbClr val="333333"/>
                </a:solidFill>
                <a:latin typeface="Arial MT"/>
                <a:cs typeface="Arial MT"/>
              </a:rPr>
              <a:t> </a:t>
            </a:r>
            <a:r>
              <a:rPr lang="en-US" sz="2700" dirty="0">
                <a:solidFill>
                  <a:srgbClr val="333333"/>
                </a:solidFill>
                <a:latin typeface="Arial MT"/>
                <a:cs typeface="Arial MT"/>
              </a:rPr>
              <a:t>and</a:t>
            </a:r>
            <a:r>
              <a:rPr lang="en-US" sz="2700" spc="-45" dirty="0">
                <a:solidFill>
                  <a:srgbClr val="333333"/>
                </a:solidFill>
                <a:latin typeface="Arial MT"/>
                <a:cs typeface="Arial MT"/>
              </a:rPr>
              <a:t> </a:t>
            </a:r>
            <a:r>
              <a:rPr lang="en-US" sz="2700" dirty="0">
                <a:solidFill>
                  <a:srgbClr val="333333"/>
                </a:solidFill>
                <a:latin typeface="Arial MT"/>
                <a:cs typeface="Arial MT"/>
              </a:rPr>
              <a:t>date)</a:t>
            </a:r>
            <a:endParaRPr lang="en-US" sz="2700" dirty="0">
              <a:latin typeface="Arial MT"/>
              <a:cs typeface="Arial MT"/>
            </a:endParaRPr>
          </a:p>
          <a:p>
            <a:pPr marL="285750" marR="7620" indent="-267653">
              <a:spcBef>
                <a:spcPts val="1298"/>
              </a:spcBef>
              <a:buChar char="•"/>
              <a:tabLst>
                <a:tab pos="296228" algn="l"/>
              </a:tabLst>
            </a:pPr>
            <a:r>
              <a:rPr lang="en-US" sz="3600" dirty="0">
                <a:solidFill>
                  <a:srgbClr val="333333"/>
                </a:solidFill>
                <a:latin typeface="Arial MT"/>
                <a:cs typeface="Arial MT"/>
              </a:rPr>
              <a:t>So please ensure</a:t>
            </a:r>
            <a:r>
              <a:rPr lang="en-US" sz="3600" spc="8" dirty="0">
                <a:solidFill>
                  <a:srgbClr val="333333"/>
                </a:solidFill>
                <a:latin typeface="Arial MT"/>
                <a:cs typeface="Arial MT"/>
              </a:rPr>
              <a:t> </a:t>
            </a:r>
            <a:r>
              <a:rPr lang="en-US" sz="3600" spc="-8" dirty="0">
                <a:solidFill>
                  <a:srgbClr val="333333"/>
                </a:solidFill>
                <a:latin typeface="Arial MT"/>
                <a:cs typeface="Arial MT"/>
              </a:rPr>
              <a:t>that</a:t>
            </a:r>
            <a:r>
              <a:rPr lang="en-US" sz="3600" spc="15" dirty="0">
                <a:solidFill>
                  <a:srgbClr val="333333"/>
                </a:solidFill>
                <a:latin typeface="Arial MT"/>
                <a:cs typeface="Arial MT"/>
              </a:rPr>
              <a:t> </a:t>
            </a:r>
            <a:r>
              <a:rPr lang="en-US" sz="3600" spc="-15" dirty="0">
                <a:solidFill>
                  <a:srgbClr val="333333"/>
                </a:solidFill>
                <a:latin typeface="Arial MT"/>
                <a:cs typeface="Arial MT"/>
              </a:rPr>
              <a:t>you</a:t>
            </a:r>
            <a:r>
              <a:rPr lang="en-US" sz="3600" spc="38" dirty="0">
                <a:solidFill>
                  <a:srgbClr val="333333"/>
                </a:solidFill>
                <a:latin typeface="Arial MT"/>
                <a:cs typeface="Arial MT"/>
              </a:rPr>
              <a:t> </a:t>
            </a:r>
            <a:r>
              <a:rPr lang="en-US" sz="3600" dirty="0">
                <a:solidFill>
                  <a:srgbClr val="333333"/>
                </a:solidFill>
                <a:latin typeface="Arial MT"/>
                <a:cs typeface="Arial MT"/>
              </a:rPr>
              <a:t>join</a:t>
            </a:r>
            <a:r>
              <a:rPr lang="en-US" sz="3600" spc="-30" dirty="0">
                <a:solidFill>
                  <a:srgbClr val="333333"/>
                </a:solidFill>
                <a:latin typeface="Arial MT"/>
                <a:cs typeface="Arial MT"/>
              </a:rPr>
              <a:t> </a:t>
            </a:r>
            <a:r>
              <a:rPr lang="en-US" sz="3600" spc="-8" dirty="0">
                <a:solidFill>
                  <a:srgbClr val="333333"/>
                </a:solidFill>
                <a:latin typeface="Arial MT"/>
                <a:cs typeface="Arial MT"/>
              </a:rPr>
              <a:t>latest </a:t>
            </a:r>
            <a:r>
              <a:rPr lang="en-US" sz="3600" dirty="0">
                <a:solidFill>
                  <a:srgbClr val="333333"/>
                </a:solidFill>
                <a:latin typeface="Arial MT"/>
                <a:cs typeface="Arial MT"/>
              </a:rPr>
              <a:t> by </a:t>
            </a:r>
            <a:r>
              <a:rPr lang="en-US" sz="3600" spc="-8" dirty="0">
                <a:solidFill>
                  <a:srgbClr val="333333"/>
                </a:solidFill>
                <a:latin typeface="Arial MT"/>
                <a:cs typeface="Arial MT"/>
              </a:rPr>
              <a:t>**am/pm.</a:t>
            </a:r>
            <a:r>
              <a:rPr lang="en-US" sz="3600" spc="-15" dirty="0">
                <a:solidFill>
                  <a:srgbClr val="333333"/>
                </a:solidFill>
                <a:latin typeface="Arial MT"/>
                <a:cs typeface="Arial MT"/>
              </a:rPr>
              <a:t> </a:t>
            </a:r>
            <a:r>
              <a:rPr lang="en-US" sz="3600" spc="-8" dirty="0">
                <a:solidFill>
                  <a:srgbClr val="333333"/>
                </a:solidFill>
                <a:latin typeface="Arial MT"/>
                <a:cs typeface="Arial MT"/>
              </a:rPr>
              <a:t>Your</a:t>
            </a:r>
            <a:r>
              <a:rPr lang="en-US" sz="3600" spc="23" dirty="0">
                <a:solidFill>
                  <a:srgbClr val="333333"/>
                </a:solidFill>
                <a:latin typeface="Arial MT"/>
                <a:cs typeface="Arial MT"/>
              </a:rPr>
              <a:t> </a:t>
            </a:r>
            <a:r>
              <a:rPr lang="en-US" sz="3600" dirty="0">
                <a:solidFill>
                  <a:srgbClr val="333333"/>
                </a:solidFill>
                <a:latin typeface="Arial MT"/>
                <a:cs typeface="Arial MT"/>
              </a:rPr>
              <a:t>presence</a:t>
            </a:r>
            <a:r>
              <a:rPr lang="en-US" sz="3600" spc="-8" dirty="0">
                <a:solidFill>
                  <a:srgbClr val="333333"/>
                </a:solidFill>
                <a:latin typeface="Arial MT"/>
                <a:cs typeface="Arial MT"/>
              </a:rPr>
              <a:t> </a:t>
            </a:r>
            <a:r>
              <a:rPr lang="en-US" sz="3600" dirty="0">
                <a:solidFill>
                  <a:srgbClr val="333333"/>
                </a:solidFill>
                <a:latin typeface="Arial MT"/>
                <a:cs typeface="Arial MT"/>
              </a:rPr>
              <a:t>is</a:t>
            </a:r>
            <a:r>
              <a:rPr lang="en-US" sz="3600" spc="-15" dirty="0">
                <a:solidFill>
                  <a:srgbClr val="333333"/>
                </a:solidFill>
                <a:latin typeface="Arial MT"/>
                <a:cs typeface="Arial MT"/>
              </a:rPr>
              <a:t> </a:t>
            </a:r>
            <a:r>
              <a:rPr lang="en-US" sz="3600" dirty="0">
                <a:solidFill>
                  <a:srgbClr val="333333"/>
                </a:solidFill>
                <a:latin typeface="Arial MT"/>
                <a:cs typeface="Arial MT"/>
              </a:rPr>
              <a:t>solicited </a:t>
            </a:r>
            <a:r>
              <a:rPr lang="en-US" sz="3600" spc="-683" dirty="0">
                <a:solidFill>
                  <a:srgbClr val="333333"/>
                </a:solidFill>
                <a:latin typeface="Arial MT"/>
                <a:cs typeface="Arial MT"/>
              </a:rPr>
              <a:t> </a:t>
            </a:r>
            <a:r>
              <a:rPr lang="en-US" sz="3600" spc="-8" dirty="0">
                <a:solidFill>
                  <a:srgbClr val="333333"/>
                </a:solidFill>
                <a:latin typeface="Arial MT"/>
                <a:cs typeface="Arial MT"/>
              </a:rPr>
              <a:t>till</a:t>
            </a:r>
            <a:r>
              <a:rPr lang="en-US" sz="3600" spc="-30" dirty="0">
                <a:solidFill>
                  <a:srgbClr val="333333"/>
                </a:solidFill>
                <a:latin typeface="Arial MT"/>
                <a:cs typeface="Arial MT"/>
              </a:rPr>
              <a:t> </a:t>
            </a:r>
            <a:r>
              <a:rPr lang="en-US" sz="3600" spc="-8" dirty="0">
                <a:solidFill>
                  <a:srgbClr val="333333"/>
                </a:solidFill>
                <a:latin typeface="Arial MT"/>
                <a:cs typeface="Arial MT"/>
              </a:rPr>
              <a:t>the</a:t>
            </a:r>
            <a:r>
              <a:rPr lang="en-US" sz="3600" spc="8" dirty="0">
                <a:solidFill>
                  <a:srgbClr val="333333"/>
                </a:solidFill>
                <a:latin typeface="Arial MT"/>
                <a:cs typeface="Arial MT"/>
              </a:rPr>
              <a:t> </a:t>
            </a:r>
            <a:r>
              <a:rPr lang="en-US" sz="3600" dirty="0">
                <a:solidFill>
                  <a:srgbClr val="333333"/>
                </a:solidFill>
                <a:latin typeface="Arial MT"/>
                <a:cs typeface="Arial MT"/>
              </a:rPr>
              <a:t>end of</a:t>
            </a:r>
            <a:r>
              <a:rPr lang="en-US" sz="3600" spc="15" dirty="0">
                <a:solidFill>
                  <a:srgbClr val="333333"/>
                </a:solidFill>
                <a:latin typeface="Arial MT"/>
                <a:cs typeface="Arial MT"/>
              </a:rPr>
              <a:t> </a:t>
            </a:r>
            <a:r>
              <a:rPr lang="en-US" sz="3600" spc="-8" dirty="0">
                <a:solidFill>
                  <a:srgbClr val="333333"/>
                </a:solidFill>
                <a:latin typeface="Arial MT"/>
                <a:cs typeface="Arial MT"/>
              </a:rPr>
              <a:t>the</a:t>
            </a:r>
            <a:r>
              <a:rPr lang="en-US" sz="3600" dirty="0">
                <a:solidFill>
                  <a:srgbClr val="333333"/>
                </a:solidFill>
                <a:latin typeface="Arial MT"/>
                <a:cs typeface="Arial MT"/>
              </a:rPr>
              <a:t> Contest.</a:t>
            </a:r>
            <a:endParaRPr lang="en-US" sz="3600" dirty="0">
              <a:latin typeface="Arial MT"/>
              <a:cs typeface="Arial MT"/>
            </a:endParaRPr>
          </a:p>
          <a:p>
            <a:pPr marL="295275" indent="-277178">
              <a:spcBef>
                <a:spcPts val="1193"/>
              </a:spcBef>
              <a:buChar char="•"/>
              <a:tabLst>
                <a:tab pos="296228" algn="l"/>
              </a:tabLst>
            </a:pPr>
            <a:r>
              <a:rPr lang="en-US" sz="3600" dirty="0">
                <a:solidFill>
                  <a:srgbClr val="333333"/>
                </a:solidFill>
                <a:latin typeface="Arial MT"/>
                <a:cs typeface="Arial MT"/>
              </a:rPr>
              <a:t>All the Best!!!</a:t>
            </a:r>
          </a:p>
          <a:p>
            <a:pPr marL="342900" indent="-342900" algn="just" defTabSz="1371600">
              <a:lnSpc>
                <a:spcPct val="90000"/>
              </a:lnSpc>
              <a:spcBef>
                <a:spcPts val="1500"/>
              </a:spcBef>
              <a:buFont typeface="Arial" panose="020B0604020202020204" pitchFamily="34" charset="0"/>
              <a:buChar char="•"/>
              <a:defRPr/>
            </a:pPr>
            <a:r>
              <a:rPr lang="en-US" sz="3000" dirty="0">
                <a:solidFill>
                  <a:srgbClr val="333333"/>
                </a:solidFill>
                <a:latin typeface="Arial" panose="020B0604020202020204"/>
              </a:rPr>
              <a:t>Image of the agenda to be shared </a:t>
            </a:r>
          </a:p>
          <a:p>
            <a:pPr marL="295275" indent="-277178">
              <a:spcBef>
                <a:spcPts val="1193"/>
              </a:spcBef>
              <a:buChar char="•"/>
              <a:tabLst>
                <a:tab pos="296228" algn="l"/>
              </a:tabLst>
            </a:pPr>
            <a:endParaRPr lang="en-US" sz="3600" dirty="0">
              <a:latin typeface="Arial MT"/>
              <a:cs typeface="Arial MT"/>
            </a:endParaRPr>
          </a:p>
        </p:txBody>
      </p:sp>
    </p:spTree>
    <p:extLst>
      <p:ext uri="{BB962C8B-B14F-4D97-AF65-F5344CB8AC3E}">
        <p14:creationId xmlns:p14="http://schemas.microsoft.com/office/powerpoint/2010/main" val="105495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050823" y="3736557"/>
            <a:ext cx="16514507" cy="1546584"/>
          </a:xfrm>
        </p:spPr>
        <p:txBody>
          <a:bodyPr/>
          <a:lstStyle/>
          <a:p>
            <a:pPr algn="ctr"/>
            <a:r>
              <a:rPr lang="en-IN" sz="6600" b="1" spc="-8">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4" name="object 3">
            <a:extLst>
              <a:ext uri="{FF2B5EF4-FFF2-40B4-BE49-F238E27FC236}">
                <a16:creationId xmlns:a16="http://schemas.microsoft.com/office/drawing/2014/main" id="{BFF9D7D2-1763-6D36-76F2-02336F17F454}"/>
              </a:ext>
            </a:extLst>
          </p:cNvPr>
          <p:cNvSpPr txBox="1"/>
          <p:nvPr/>
        </p:nvSpPr>
        <p:spPr>
          <a:xfrm>
            <a:off x="6734282" y="5120879"/>
            <a:ext cx="5413056" cy="642484"/>
          </a:xfrm>
          <a:prstGeom prst="rect">
            <a:avLst/>
          </a:prstGeom>
        </p:spPr>
        <p:txBody>
          <a:bodyPr vert="horz" wrap="square" lIns="0" tIns="19050" rIns="0" bIns="0" rtlCol="0">
            <a:spAutoFit/>
          </a:bodyPr>
          <a:lstStyle/>
          <a:p>
            <a:pPr marL="19050">
              <a:spcBef>
                <a:spcPts val="150"/>
              </a:spcBef>
            </a:pPr>
            <a:r>
              <a:rPr sz="4050" spc="-8" dirty="0">
                <a:solidFill>
                  <a:srgbClr val="333333"/>
                </a:solidFill>
                <a:latin typeface="Arial MT"/>
                <a:cs typeface="Arial MT"/>
              </a:rPr>
              <a:t>Thank</a:t>
            </a:r>
            <a:r>
              <a:rPr sz="4050" spc="-60" dirty="0">
                <a:solidFill>
                  <a:srgbClr val="333333"/>
                </a:solidFill>
                <a:latin typeface="Arial MT"/>
                <a:cs typeface="Arial MT"/>
              </a:rPr>
              <a:t> </a:t>
            </a:r>
            <a:r>
              <a:rPr sz="4050" spc="-8" dirty="0">
                <a:solidFill>
                  <a:srgbClr val="333333"/>
                </a:solidFill>
                <a:latin typeface="Arial MT"/>
                <a:cs typeface="Arial MT"/>
              </a:rPr>
              <a:t>You</a:t>
            </a:r>
            <a:r>
              <a:rPr sz="4050" spc="-53" dirty="0">
                <a:solidFill>
                  <a:srgbClr val="333333"/>
                </a:solidFill>
                <a:latin typeface="Arial MT"/>
                <a:cs typeface="Arial MT"/>
              </a:rPr>
              <a:t> </a:t>
            </a:r>
            <a:r>
              <a:rPr sz="4050" dirty="0">
                <a:solidFill>
                  <a:srgbClr val="333333"/>
                </a:solidFill>
                <a:latin typeface="Arial MT"/>
                <a:cs typeface="Arial MT"/>
              </a:rPr>
              <a:t>Contestants</a:t>
            </a:r>
            <a:endParaRPr sz="4050" dirty="0">
              <a:latin typeface="Arial MT"/>
              <a:cs typeface="Arial MT"/>
            </a:endParaRPr>
          </a:p>
        </p:txBody>
      </p:sp>
    </p:spTree>
    <p:extLst>
      <p:ext uri="{BB962C8B-B14F-4D97-AF65-F5344CB8AC3E}">
        <p14:creationId xmlns:p14="http://schemas.microsoft.com/office/powerpoint/2010/main" val="1269125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a:bodyPr>
          <a:lstStyle/>
          <a:p>
            <a:pPr marL="285750" marR="7620" indent="-267653" algn="just">
              <a:spcBef>
                <a:spcPts val="158"/>
              </a:spcBef>
              <a:tabLst>
                <a:tab pos="296228" algn="l"/>
              </a:tabLst>
            </a:pPr>
            <a:r>
              <a:rPr lang="en-US" sz="2550" spc="8" dirty="0">
                <a:solidFill>
                  <a:srgbClr val="333333"/>
                </a:solidFill>
                <a:latin typeface="Arial" panose="020B0604020202020204" pitchFamily="34" charset="0"/>
                <a:cs typeface="Arial" panose="020B0604020202020204" pitchFamily="34" charset="0"/>
              </a:rPr>
              <a:t>The</a:t>
            </a:r>
            <a:r>
              <a:rPr lang="en-US" sz="2550" spc="15"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Speaker’s</a:t>
            </a:r>
            <a:r>
              <a:rPr lang="en-US" sz="2550" spc="8" dirty="0">
                <a:solidFill>
                  <a:srgbClr val="333333"/>
                </a:solidFill>
                <a:latin typeface="Arial" panose="020B0604020202020204" pitchFamily="34" charset="0"/>
                <a:cs typeface="Arial" panose="020B0604020202020204" pitchFamily="34" charset="0"/>
              </a:rPr>
              <a:t> </a:t>
            </a:r>
            <a:r>
              <a:rPr lang="en-US" sz="2550" spc="-8" dirty="0">
                <a:solidFill>
                  <a:srgbClr val="333333"/>
                </a:solidFill>
                <a:latin typeface="Arial" panose="020B0604020202020204" pitchFamily="34" charset="0"/>
                <a:cs typeface="Arial" panose="020B0604020202020204" pitchFamily="34" charset="0"/>
              </a:rPr>
              <a:t>Certification</a:t>
            </a:r>
            <a:r>
              <a:rPr lang="en-US" sz="2550" dirty="0">
                <a:solidFill>
                  <a:srgbClr val="333333"/>
                </a:solidFill>
                <a:latin typeface="Arial" panose="020B0604020202020204" pitchFamily="34" charset="0"/>
                <a:cs typeface="Arial" panose="020B0604020202020204" pitchFamily="34" charset="0"/>
              </a:rPr>
              <a:t> of</a:t>
            </a:r>
            <a:r>
              <a:rPr lang="en-US" sz="2550" spc="8" dirty="0">
                <a:solidFill>
                  <a:srgbClr val="333333"/>
                </a:solidFill>
                <a:latin typeface="Arial" panose="020B0604020202020204" pitchFamily="34" charset="0"/>
                <a:cs typeface="Arial" panose="020B0604020202020204" pitchFamily="34" charset="0"/>
              </a:rPr>
              <a:t> </a:t>
            </a:r>
            <a:r>
              <a:rPr lang="en-US" sz="2550" spc="-8" dirty="0">
                <a:solidFill>
                  <a:srgbClr val="333333"/>
                </a:solidFill>
                <a:latin typeface="Arial" panose="020B0604020202020204" pitchFamily="34" charset="0"/>
                <a:cs typeface="Arial" panose="020B0604020202020204" pitchFamily="34" charset="0"/>
              </a:rPr>
              <a:t>Eligibility</a:t>
            </a:r>
            <a:r>
              <a:rPr lang="en-US" sz="2550" dirty="0">
                <a:solidFill>
                  <a:srgbClr val="333333"/>
                </a:solidFill>
                <a:latin typeface="Arial" panose="020B0604020202020204" pitchFamily="34" charset="0"/>
                <a:cs typeface="Arial" panose="020B0604020202020204" pitchFamily="34" charset="0"/>
              </a:rPr>
              <a:t> </a:t>
            </a:r>
            <a:r>
              <a:rPr lang="en-US" sz="2550" spc="8" dirty="0">
                <a:solidFill>
                  <a:srgbClr val="333333"/>
                </a:solidFill>
                <a:latin typeface="Arial" panose="020B0604020202020204" pitchFamily="34" charset="0"/>
                <a:cs typeface="Arial" panose="020B0604020202020204" pitchFamily="34" charset="0"/>
              </a:rPr>
              <a:t>and </a:t>
            </a:r>
            <a:r>
              <a:rPr lang="en-US" sz="2550" spc="15" dirty="0">
                <a:solidFill>
                  <a:srgbClr val="333333"/>
                </a:solidFill>
                <a:latin typeface="Arial" panose="020B0604020202020204" pitchFamily="34" charset="0"/>
                <a:cs typeface="Arial" panose="020B0604020202020204" pitchFamily="34" charset="0"/>
              </a:rPr>
              <a:t> </a:t>
            </a:r>
            <a:r>
              <a:rPr lang="en-US" sz="2550" spc="-8" dirty="0">
                <a:solidFill>
                  <a:srgbClr val="333333"/>
                </a:solidFill>
                <a:latin typeface="Arial" panose="020B0604020202020204" pitchFamily="34" charset="0"/>
                <a:cs typeface="Arial" panose="020B0604020202020204" pitchFamily="34" charset="0"/>
              </a:rPr>
              <a:t>Originality </a:t>
            </a:r>
            <a:r>
              <a:rPr lang="en-US" sz="2550" spc="8" dirty="0">
                <a:solidFill>
                  <a:srgbClr val="333333"/>
                </a:solidFill>
                <a:latin typeface="Arial" panose="020B0604020202020204" pitchFamily="34" charset="0"/>
                <a:cs typeface="Arial" panose="020B0604020202020204" pitchFamily="34" charset="0"/>
              </a:rPr>
              <a:t>and </a:t>
            </a:r>
            <a:r>
              <a:rPr lang="en-US" sz="2550" dirty="0">
                <a:solidFill>
                  <a:srgbClr val="333333"/>
                </a:solidFill>
                <a:latin typeface="Arial" panose="020B0604020202020204" pitchFamily="34" charset="0"/>
                <a:cs typeface="Arial" panose="020B0604020202020204" pitchFamily="34" charset="0"/>
              </a:rPr>
              <a:t>Contestant Profile </a:t>
            </a:r>
            <a:r>
              <a:rPr lang="en-US" sz="2550" spc="-8" dirty="0">
                <a:solidFill>
                  <a:srgbClr val="333333"/>
                </a:solidFill>
                <a:latin typeface="Arial" panose="020B0604020202020204" pitchFamily="34" charset="0"/>
                <a:cs typeface="Arial" panose="020B0604020202020204" pitchFamily="34" charset="0"/>
              </a:rPr>
              <a:t>have </a:t>
            </a:r>
            <a:r>
              <a:rPr lang="en-US" sz="2550" dirty="0">
                <a:solidFill>
                  <a:srgbClr val="333333"/>
                </a:solidFill>
                <a:latin typeface="Arial" panose="020B0604020202020204" pitchFamily="34" charset="0"/>
                <a:cs typeface="Arial" panose="020B0604020202020204" pitchFamily="34" charset="0"/>
              </a:rPr>
              <a:t>been sent </a:t>
            </a:r>
            <a:r>
              <a:rPr lang="en-US" sz="2550" spc="-689" dirty="0">
                <a:solidFill>
                  <a:srgbClr val="333333"/>
                </a:solidFill>
                <a:latin typeface="Arial" panose="020B0604020202020204" pitchFamily="34" charset="0"/>
                <a:cs typeface="Arial" panose="020B0604020202020204" pitchFamily="34" charset="0"/>
              </a:rPr>
              <a:t> </a:t>
            </a:r>
            <a:r>
              <a:rPr lang="en-US" sz="2550" spc="-8" dirty="0">
                <a:solidFill>
                  <a:srgbClr val="333333"/>
                </a:solidFill>
                <a:latin typeface="Arial" panose="020B0604020202020204" pitchFamily="34" charset="0"/>
                <a:cs typeface="Arial" panose="020B0604020202020204" pitchFamily="34" charset="0"/>
              </a:rPr>
              <a:t>to</a:t>
            </a:r>
            <a:r>
              <a:rPr lang="en-US" sz="2550" spc="165"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all</a:t>
            </a:r>
            <a:r>
              <a:rPr lang="en-US" sz="2550" spc="188"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of</a:t>
            </a:r>
            <a:r>
              <a:rPr lang="en-US" sz="2550" spc="195" dirty="0">
                <a:solidFill>
                  <a:srgbClr val="333333"/>
                </a:solidFill>
                <a:latin typeface="Arial" panose="020B0604020202020204" pitchFamily="34" charset="0"/>
                <a:cs typeface="Arial" panose="020B0604020202020204" pitchFamily="34" charset="0"/>
              </a:rPr>
              <a:t> </a:t>
            </a:r>
            <a:r>
              <a:rPr lang="en-US" sz="2550" spc="-8" dirty="0">
                <a:solidFill>
                  <a:srgbClr val="333333"/>
                </a:solidFill>
                <a:latin typeface="Arial" panose="020B0604020202020204" pitchFamily="34" charset="0"/>
                <a:cs typeface="Arial" panose="020B0604020202020204" pitchFamily="34" charset="0"/>
              </a:rPr>
              <a:t>you.</a:t>
            </a:r>
            <a:r>
              <a:rPr lang="en-US" sz="2550" spc="171"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Please</a:t>
            </a:r>
            <a:r>
              <a:rPr lang="en-US" sz="2550" spc="171"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revert</a:t>
            </a:r>
            <a:r>
              <a:rPr lang="en-US" sz="2550" spc="180"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it</a:t>
            </a:r>
            <a:r>
              <a:rPr lang="en-US" sz="2550" spc="158" dirty="0">
                <a:solidFill>
                  <a:srgbClr val="333333"/>
                </a:solidFill>
                <a:latin typeface="Arial" panose="020B0604020202020204" pitchFamily="34" charset="0"/>
                <a:cs typeface="Arial" panose="020B0604020202020204" pitchFamily="34" charset="0"/>
              </a:rPr>
              <a:t> </a:t>
            </a:r>
            <a:r>
              <a:rPr lang="en-US" sz="2550" spc="8" dirty="0">
                <a:solidFill>
                  <a:srgbClr val="333333"/>
                </a:solidFill>
                <a:latin typeface="Arial" panose="020B0604020202020204" pitchFamily="34" charset="0"/>
                <a:cs typeface="Arial" panose="020B0604020202020204" pitchFamily="34" charset="0"/>
              </a:rPr>
              <a:t>duly</a:t>
            </a:r>
            <a:r>
              <a:rPr lang="en-US" sz="2550" spc="158"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signed</a:t>
            </a:r>
            <a:r>
              <a:rPr lang="en-US" sz="2550" spc="180" dirty="0">
                <a:solidFill>
                  <a:srgbClr val="333333"/>
                </a:solidFill>
                <a:latin typeface="Arial" panose="020B0604020202020204" pitchFamily="34" charset="0"/>
                <a:cs typeface="Arial" panose="020B0604020202020204" pitchFamily="34" charset="0"/>
              </a:rPr>
              <a:t> </a:t>
            </a:r>
            <a:r>
              <a:rPr lang="en-US" sz="2550" spc="8" dirty="0">
                <a:solidFill>
                  <a:srgbClr val="333333"/>
                </a:solidFill>
                <a:latin typeface="Arial" panose="020B0604020202020204" pitchFamily="34" charset="0"/>
                <a:cs typeface="Arial" panose="020B0604020202020204" pitchFamily="34" charset="0"/>
              </a:rPr>
              <a:t>at</a:t>
            </a:r>
            <a:r>
              <a:rPr lang="en-US" sz="2550" spc="150"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least </a:t>
            </a:r>
            <a:r>
              <a:rPr lang="en-US" sz="2550" spc="-689"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3 </a:t>
            </a:r>
            <a:r>
              <a:rPr lang="en-US" sz="2550" spc="-8" dirty="0">
                <a:solidFill>
                  <a:srgbClr val="333333"/>
                </a:solidFill>
                <a:latin typeface="Arial" panose="020B0604020202020204" pitchFamily="34" charset="0"/>
                <a:cs typeface="Arial" panose="020B0604020202020204" pitchFamily="34" charset="0"/>
              </a:rPr>
              <a:t>days</a:t>
            </a:r>
            <a:r>
              <a:rPr lang="en-US" sz="2550" spc="30"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prior</a:t>
            </a:r>
            <a:r>
              <a:rPr lang="en-US" sz="2550" spc="-8" dirty="0">
                <a:solidFill>
                  <a:srgbClr val="333333"/>
                </a:solidFill>
                <a:latin typeface="Arial" panose="020B0604020202020204" pitchFamily="34" charset="0"/>
                <a:cs typeface="Arial" panose="020B0604020202020204" pitchFamily="34" charset="0"/>
              </a:rPr>
              <a:t> to</a:t>
            </a:r>
            <a:r>
              <a:rPr lang="en-US" sz="2550" spc="30" dirty="0">
                <a:solidFill>
                  <a:srgbClr val="333333"/>
                </a:solidFill>
                <a:latin typeface="Arial" panose="020B0604020202020204" pitchFamily="34" charset="0"/>
                <a:cs typeface="Arial" panose="020B0604020202020204" pitchFamily="34" charset="0"/>
              </a:rPr>
              <a:t> </a:t>
            </a:r>
            <a:r>
              <a:rPr lang="en-US" sz="2550" spc="-8" dirty="0">
                <a:solidFill>
                  <a:srgbClr val="333333"/>
                </a:solidFill>
                <a:latin typeface="Arial" panose="020B0604020202020204" pitchFamily="34" charset="0"/>
                <a:cs typeface="Arial" panose="020B0604020202020204" pitchFamily="34" charset="0"/>
              </a:rPr>
              <a:t>the</a:t>
            </a:r>
            <a:r>
              <a:rPr lang="en-US" sz="2550" spc="8"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Contest</a:t>
            </a:r>
            <a:r>
              <a:rPr lang="en-US" sz="2550" spc="-8" dirty="0">
                <a:solidFill>
                  <a:srgbClr val="333333"/>
                </a:solidFill>
                <a:latin typeface="Arial" panose="020B0604020202020204" pitchFamily="34" charset="0"/>
                <a:cs typeface="Arial" panose="020B0604020202020204" pitchFamily="34" charset="0"/>
              </a:rPr>
              <a:t> without</a:t>
            </a:r>
            <a:r>
              <a:rPr lang="en-US" sz="2550" spc="38" dirty="0">
                <a:solidFill>
                  <a:srgbClr val="333333"/>
                </a:solidFill>
                <a:latin typeface="Arial" panose="020B0604020202020204" pitchFamily="34" charset="0"/>
                <a:cs typeface="Arial" panose="020B0604020202020204" pitchFamily="34" charset="0"/>
              </a:rPr>
              <a:t> </a:t>
            </a:r>
            <a:r>
              <a:rPr lang="en-US" sz="2550" spc="-8" dirty="0">
                <a:solidFill>
                  <a:srgbClr val="333333"/>
                </a:solidFill>
                <a:latin typeface="Arial" panose="020B0604020202020204" pitchFamily="34" charset="0"/>
                <a:cs typeface="Arial" panose="020B0604020202020204" pitchFamily="34" charset="0"/>
              </a:rPr>
              <a:t>fail</a:t>
            </a:r>
            <a:endParaRPr lang="en-US" sz="2550" dirty="0">
              <a:latin typeface="Arial" panose="020B0604020202020204" pitchFamily="34" charset="0"/>
              <a:cs typeface="Arial" panose="020B0604020202020204" pitchFamily="34" charset="0"/>
            </a:endParaRPr>
          </a:p>
          <a:p>
            <a:pPr marL="386715" indent="-368618" algn="just">
              <a:spcBef>
                <a:spcPts val="1185"/>
              </a:spcBef>
              <a:tabLst>
                <a:tab pos="387668" algn="l"/>
              </a:tabLst>
            </a:pPr>
            <a:r>
              <a:rPr lang="en-US" sz="2550" dirty="0">
                <a:solidFill>
                  <a:srgbClr val="333333"/>
                </a:solidFill>
                <a:latin typeface="Arial"/>
                <a:cs typeface="Arial"/>
              </a:rPr>
              <a:t>Confirm</a:t>
            </a:r>
            <a:r>
              <a:rPr lang="en-US" sz="2550" spc="-38" dirty="0">
                <a:solidFill>
                  <a:srgbClr val="333333"/>
                </a:solidFill>
                <a:latin typeface="Arial"/>
                <a:cs typeface="Arial"/>
              </a:rPr>
              <a:t> </a:t>
            </a:r>
            <a:r>
              <a:rPr lang="en-US" sz="2550" spc="-8" dirty="0">
                <a:solidFill>
                  <a:srgbClr val="333333"/>
                </a:solidFill>
                <a:latin typeface="Arial"/>
                <a:cs typeface="Arial"/>
              </a:rPr>
              <a:t>that</a:t>
            </a:r>
            <a:r>
              <a:rPr lang="en-US" sz="2550" spc="15" dirty="0">
                <a:solidFill>
                  <a:srgbClr val="333333"/>
                </a:solidFill>
                <a:latin typeface="Arial"/>
                <a:cs typeface="Arial"/>
              </a:rPr>
              <a:t> </a:t>
            </a:r>
            <a:r>
              <a:rPr lang="en-US" sz="2550" spc="-15" dirty="0">
                <a:solidFill>
                  <a:srgbClr val="333333"/>
                </a:solidFill>
                <a:latin typeface="Arial"/>
                <a:cs typeface="Arial"/>
              </a:rPr>
              <a:t>you</a:t>
            </a:r>
            <a:r>
              <a:rPr lang="en-US" sz="2550" spc="45" dirty="0">
                <a:solidFill>
                  <a:srgbClr val="333333"/>
                </a:solidFill>
                <a:latin typeface="Arial"/>
                <a:cs typeface="Arial"/>
              </a:rPr>
              <a:t> </a:t>
            </a:r>
            <a:r>
              <a:rPr lang="en-US" sz="2550" dirty="0">
                <a:solidFill>
                  <a:srgbClr val="333333"/>
                </a:solidFill>
                <a:latin typeface="Arial"/>
                <a:cs typeface="Arial"/>
              </a:rPr>
              <a:t>have</a:t>
            </a:r>
            <a:r>
              <a:rPr lang="en-US" sz="2550" spc="8" dirty="0">
                <a:solidFill>
                  <a:srgbClr val="333333"/>
                </a:solidFill>
                <a:latin typeface="Arial"/>
                <a:cs typeface="Arial"/>
              </a:rPr>
              <a:t> </a:t>
            </a:r>
            <a:r>
              <a:rPr lang="en-US" sz="2550" dirty="0">
                <a:solidFill>
                  <a:srgbClr val="333333"/>
                </a:solidFill>
                <a:latin typeface="Arial"/>
                <a:cs typeface="Arial"/>
              </a:rPr>
              <a:t>shared </a:t>
            </a:r>
            <a:r>
              <a:rPr lang="en-US" sz="2550" spc="-8" dirty="0">
                <a:solidFill>
                  <a:srgbClr val="333333"/>
                </a:solidFill>
                <a:latin typeface="Arial"/>
                <a:cs typeface="Arial"/>
              </a:rPr>
              <a:t>the</a:t>
            </a:r>
            <a:r>
              <a:rPr lang="en-US" sz="2550" spc="8" dirty="0">
                <a:solidFill>
                  <a:srgbClr val="333333"/>
                </a:solidFill>
                <a:latin typeface="Arial"/>
                <a:cs typeface="Arial"/>
              </a:rPr>
              <a:t> </a:t>
            </a:r>
            <a:r>
              <a:rPr lang="en-US" sz="2550" spc="-8" dirty="0">
                <a:solidFill>
                  <a:srgbClr val="333333"/>
                </a:solidFill>
                <a:latin typeface="Arial"/>
                <a:cs typeface="Arial"/>
              </a:rPr>
              <a:t>following </a:t>
            </a:r>
            <a:r>
              <a:rPr lang="en-US" sz="2550" dirty="0">
                <a:solidFill>
                  <a:srgbClr val="333333"/>
                </a:solidFill>
                <a:latin typeface="Arial"/>
                <a:cs typeface="Arial"/>
              </a:rPr>
              <a:t>details</a:t>
            </a:r>
            <a:r>
              <a:rPr lang="en-US" sz="2550" spc="-15" dirty="0">
                <a:solidFill>
                  <a:srgbClr val="333333"/>
                </a:solidFill>
                <a:latin typeface="Arial"/>
                <a:cs typeface="Arial"/>
              </a:rPr>
              <a:t> with</a:t>
            </a:r>
            <a:r>
              <a:rPr lang="en-US" sz="2550" spc="15" dirty="0">
                <a:solidFill>
                  <a:srgbClr val="333333"/>
                </a:solidFill>
                <a:latin typeface="Arial"/>
                <a:cs typeface="Arial"/>
              </a:rPr>
              <a:t> </a:t>
            </a:r>
            <a:r>
              <a:rPr lang="en-US" sz="2550" spc="-8" dirty="0">
                <a:solidFill>
                  <a:srgbClr val="333333"/>
                </a:solidFill>
                <a:latin typeface="Arial"/>
                <a:cs typeface="Arial"/>
              </a:rPr>
              <a:t>the </a:t>
            </a:r>
            <a:r>
              <a:rPr lang="en-US" sz="2550" dirty="0">
                <a:solidFill>
                  <a:srgbClr val="333333"/>
                </a:solidFill>
                <a:latin typeface="Arial"/>
                <a:cs typeface="Arial"/>
              </a:rPr>
              <a:t>Contest</a:t>
            </a:r>
            <a:r>
              <a:rPr lang="en-US" sz="2550" spc="-15" dirty="0">
                <a:solidFill>
                  <a:srgbClr val="333333"/>
                </a:solidFill>
                <a:latin typeface="Arial"/>
                <a:cs typeface="Arial"/>
              </a:rPr>
              <a:t> </a:t>
            </a:r>
            <a:r>
              <a:rPr lang="en-US" sz="2550" dirty="0">
                <a:solidFill>
                  <a:srgbClr val="333333"/>
                </a:solidFill>
                <a:latin typeface="Arial"/>
                <a:cs typeface="Arial"/>
              </a:rPr>
              <a:t>Chair:</a:t>
            </a:r>
            <a:endParaRPr lang="en-US" sz="2550" dirty="0">
              <a:latin typeface="Arial" panose="020B0604020202020204" pitchFamily="34" charset="0"/>
              <a:cs typeface="Arial" panose="020B0604020202020204" pitchFamily="34" charset="0"/>
            </a:endParaRPr>
          </a:p>
          <a:p>
            <a:pPr marL="800100" lvl="1" indent="-277178">
              <a:spcBef>
                <a:spcPts val="614"/>
              </a:spcBef>
              <a:buChar char="•"/>
              <a:tabLst>
                <a:tab pos="801053" algn="l"/>
              </a:tabLst>
            </a:pPr>
            <a:r>
              <a:rPr lang="en-US" sz="2550" dirty="0">
                <a:solidFill>
                  <a:srgbClr val="333333"/>
                </a:solidFill>
                <a:latin typeface="Arial" panose="020B0604020202020204" pitchFamily="34" charset="0"/>
                <a:cs typeface="Arial" panose="020B0604020202020204" pitchFamily="34" charset="0"/>
              </a:rPr>
              <a:t>Name:</a:t>
            </a:r>
            <a:endParaRPr lang="en-US" sz="2550" dirty="0">
              <a:latin typeface="Arial" panose="020B0604020202020204" pitchFamily="34" charset="0"/>
              <a:cs typeface="Arial" panose="020B0604020202020204" pitchFamily="34" charset="0"/>
            </a:endParaRPr>
          </a:p>
          <a:p>
            <a:pPr marL="800100" lvl="1" indent="-277178">
              <a:spcBef>
                <a:spcPts val="600"/>
              </a:spcBef>
              <a:buChar char="•"/>
              <a:tabLst>
                <a:tab pos="801053" algn="l"/>
              </a:tabLst>
            </a:pPr>
            <a:r>
              <a:rPr lang="en-US" sz="2550" dirty="0">
                <a:solidFill>
                  <a:srgbClr val="333333"/>
                </a:solidFill>
                <a:latin typeface="Arial" panose="020B0604020202020204" pitchFamily="34" charset="0"/>
                <a:cs typeface="Arial" panose="020B0604020202020204" pitchFamily="34" charset="0"/>
              </a:rPr>
              <a:t>Email</a:t>
            </a:r>
            <a:r>
              <a:rPr lang="en-US" sz="2550" spc="-75" dirty="0">
                <a:solidFill>
                  <a:srgbClr val="333333"/>
                </a:solidFill>
                <a:latin typeface="Arial" panose="020B0604020202020204" pitchFamily="34" charset="0"/>
                <a:cs typeface="Arial" panose="020B0604020202020204" pitchFamily="34" charset="0"/>
              </a:rPr>
              <a:t> </a:t>
            </a:r>
            <a:r>
              <a:rPr lang="en-US" sz="2550" spc="-8" dirty="0">
                <a:solidFill>
                  <a:srgbClr val="333333"/>
                </a:solidFill>
                <a:latin typeface="Arial" panose="020B0604020202020204" pitchFamily="34" charset="0"/>
                <a:cs typeface="Arial" panose="020B0604020202020204" pitchFamily="34" charset="0"/>
              </a:rPr>
              <a:t>Id:</a:t>
            </a:r>
            <a:endParaRPr lang="en-US" sz="2550" dirty="0">
              <a:latin typeface="Arial" panose="020B0604020202020204" pitchFamily="34" charset="0"/>
              <a:cs typeface="Arial" panose="020B0604020202020204" pitchFamily="34" charset="0"/>
            </a:endParaRPr>
          </a:p>
          <a:p>
            <a:pPr marL="800100" lvl="1" indent="-277178">
              <a:spcBef>
                <a:spcPts val="593"/>
              </a:spcBef>
              <a:buChar char="•"/>
              <a:tabLst>
                <a:tab pos="801053" algn="l"/>
              </a:tabLst>
            </a:pPr>
            <a:r>
              <a:rPr lang="en-US" sz="2550" dirty="0">
                <a:solidFill>
                  <a:srgbClr val="333333"/>
                </a:solidFill>
                <a:latin typeface="Arial" panose="020B0604020202020204" pitchFamily="34" charset="0"/>
                <a:cs typeface="Arial" panose="020B0604020202020204" pitchFamily="34" charset="0"/>
              </a:rPr>
              <a:t>Contact</a:t>
            </a:r>
            <a:r>
              <a:rPr lang="en-US" sz="2550" spc="-60"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number:</a:t>
            </a:r>
            <a:endParaRPr lang="en-US" sz="2550" dirty="0">
              <a:latin typeface="Arial" panose="020B0604020202020204" pitchFamily="34" charset="0"/>
              <a:cs typeface="Arial" panose="020B0604020202020204" pitchFamily="34" charset="0"/>
            </a:endParaRPr>
          </a:p>
          <a:p>
            <a:pPr marL="800100" lvl="1" indent="-277178">
              <a:spcBef>
                <a:spcPts val="614"/>
              </a:spcBef>
              <a:buChar char="•"/>
              <a:tabLst>
                <a:tab pos="801053" algn="l"/>
              </a:tabLst>
            </a:pPr>
            <a:r>
              <a:rPr lang="en-US" sz="2550" dirty="0">
                <a:solidFill>
                  <a:srgbClr val="333333"/>
                </a:solidFill>
                <a:latin typeface="Arial" panose="020B0604020202020204" pitchFamily="34" charset="0"/>
                <a:cs typeface="Arial" panose="020B0604020202020204" pitchFamily="34" charset="0"/>
              </a:rPr>
              <a:t>Highest</a:t>
            </a:r>
            <a:r>
              <a:rPr lang="en-US" sz="2550" spc="-38"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education</a:t>
            </a:r>
            <a:r>
              <a:rPr lang="en-US" sz="2550" spc="-8"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level</a:t>
            </a:r>
            <a:r>
              <a:rPr lang="en-US" sz="2550" spc="-45" dirty="0">
                <a:solidFill>
                  <a:srgbClr val="333333"/>
                </a:solidFill>
                <a:latin typeface="Arial" panose="020B0604020202020204" pitchFamily="34" charset="0"/>
                <a:cs typeface="Arial" panose="020B0604020202020204" pitchFamily="34" charset="0"/>
              </a:rPr>
              <a:t> </a:t>
            </a:r>
            <a:r>
              <a:rPr lang="en-US" sz="2550" dirty="0">
                <a:solidFill>
                  <a:srgbClr val="333333"/>
                </a:solidFill>
                <a:latin typeface="Arial" panose="020B0604020202020204" pitchFamily="34" charset="0"/>
                <a:cs typeface="Arial" panose="020B0604020202020204" pitchFamily="34" charset="0"/>
              </a:rPr>
              <a:t>completed:</a:t>
            </a:r>
            <a:endParaRPr lang="en-US" sz="2550" dirty="0">
              <a:latin typeface="Arial" panose="020B0604020202020204" pitchFamily="34" charset="0"/>
              <a:cs typeface="Arial" panose="020B0604020202020204" pitchFamily="34" charset="0"/>
            </a:endParaRPr>
          </a:p>
          <a:p>
            <a:pPr marL="800100" lvl="1" indent="-277178">
              <a:spcBef>
                <a:spcPts val="593"/>
              </a:spcBef>
              <a:buChar char="•"/>
              <a:tabLst>
                <a:tab pos="801053" algn="l"/>
              </a:tabLst>
            </a:pPr>
            <a:r>
              <a:rPr lang="en-US" sz="2550" dirty="0">
                <a:solidFill>
                  <a:srgbClr val="333333"/>
                </a:solidFill>
                <a:latin typeface="Arial" panose="020B0604020202020204" pitchFamily="34" charset="0"/>
                <a:cs typeface="Arial" panose="020B0604020202020204" pitchFamily="34" charset="0"/>
              </a:rPr>
              <a:t>Address:</a:t>
            </a:r>
            <a:endParaRPr lang="en-US" sz="2550" dirty="0">
              <a:latin typeface="Arial" panose="020B0604020202020204" pitchFamily="34" charset="0"/>
              <a:cs typeface="Arial" panose="020B0604020202020204" pitchFamily="34" charset="0"/>
            </a:endParaRPr>
          </a:p>
          <a:p>
            <a:endParaRPr lang="en-IN" dirty="0">
              <a:solidFill>
                <a:srgbClr val="004165"/>
              </a:solidFill>
              <a:latin typeface="Arial" panose="020B0604020202020204" pitchFamily="34" charset="0"/>
              <a:cs typeface="Arial" panose="020B0604020202020204" pitchFamily="34" charset="0"/>
            </a:endParaRPr>
          </a:p>
        </p:txBody>
      </p:sp>
      <p:pic>
        <p:nvPicPr>
          <p:cNvPr id="2" name="object 4">
            <a:extLst>
              <a:ext uri="{FF2B5EF4-FFF2-40B4-BE49-F238E27FC236}">
                <a16:creationId xmlns:a16="http://schemas.microsoft.com/office/drawing/2014/main" id="{466E8C72-1F1E-184A-7696-72571A742AC7}"/>
              </a:ext>
            </a:extLst>
          </p:cNvPr>
          <p:cNvPicPr/>
          <p:nvPr/>
        </p:nvPicPr>
        <p:blipFill>
          <a:blip r:embed="rId2" cstate="print"/>
          <a:stretch>
            <a:fillRect/>
          </a:stretch>
        </p:blipFill>
        <p:spPr>
          <a:xfrm>
            <a:off x="10166624" y="2552700"/>
            <a:ext cx="7635662" cy="6302324"/>
          </a:xfrm>
          <a:prstGeom prst="rect">
            <a:avLst/>
          </a:prstGeom>
        </p:spPr>
      </p:pic>
    </p:spTree>
    <p:extLst>
      <p:ext uri="{BB962C8B-B14F-4D97-AF65-F5344CB8AC3E}">
        <p14:creationId xmlns:p14="http://schemas.microsoft.com/office/powerpoint/2010/main" val="2471073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Contestant Eligibility</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a:lstStyle/>
          <a:p>
            <a:pPr marL="599123" indent="-581025">
              <a:spcBef>
                <a:spcPts val="953"/>
              </a:spcBef>
              <a:buSzPct val="106250"/>
              <a:buAutoNum type="arabicPeriod"/>
              <a:tabLst>
                <a:tab pos="599123" algn="l"/>
                <a:tab pos="600075" algn="l"/>
              </a:tabLst>
            </a:pPr>
            <a:r>
              <a:rPr lang="en-US" sz="2700" spc="-15" dirty="0">
                <a:solidFill>
                  <a:srgbClr val="333333"/>
                </a:solidFill>
                <a:latin typeface="Arial MT"/>
                <a:cs typeface="Arial MT"/>
              </a:rPr>
              <a:t>Your</a:t>
            </a:r>
            <a:r>
              <a:rPr lang="en-US" sz="2700" spc="45" dirty="0">
                <a:solidFill>
                  <a:srgbClr val="333333"/>
                </a:solidFill>
                <a:latin typeface="Arial MT"/>
                <a:cs typeface="Arial MT"/>
              </a:rPr>
              <a:t> </a:t>
            </a:r>
            <a:r>
              <a:rPr lang="en-US" sz="2700" spc="-8" dirty="0">
                <a:solidFill>
                  <a:srgbClr val="333333"/>
                </a:solidFill>
                <a:latin typeface="Arial MT"/>
                <a:cs typeface="Arial MT"/>
              </a:rPr>
              <a:t>Club</a:t>
            </a:r>
            <a:r>
              <a:rPr lang="en-US" sz="2700" spc="-23" dirty="0">
                <a:solidFill>
                  <a:srgbClr val="333333"/>
                </a:solidFill>
                <a:latin typeface="Arial MT"/>
                <a:cs typeface="Arial MT"/>
              </a:rPr>
              <a:t> </a:t>
            </a:r>
            <a:r>
              <a:rPr lang="en-US" sz="2700" spc="-8" dirty="0">
                <a:solidFill>
                  <a:srgbClr val="333333"/>
                </a:solidFill>
                <a:latin typeface="Arial MT"/>
                <a:cs typeface="Arial MT"/>
              </a:rPr>
              <a:t>is</a:t>
            </a:r>
            <a:r>
              <a:rPr lang="en-US" sz="2700" spc="-15" dirty="0">
                <a:solidFill>
                  <a:srgbClr val="333333"/>
                </a:solidFill>
                <a:latin typeface="Arial MT"/>
                <a:cs typeface="Arial MT"/>
              </a:rPr>
              <a:t> </a:t>
            </a:r>
            <a:r>
              <a:rPr lang="en-US" sz="2700" spc="-8" dirty="0">
                <a:solidFill>
                  <a:srgbClr val="333333"/>
                </a:solidFill>
                <a:latin typeface="Arial MT"/>
                <a:cs typeface="Arial MT"/>
              </a:rPr>
              <a:t>in</a:t>
            </a:r>
            <a:r>
              <a:rPr lang="en-US" sz="2700" dirty="0">
                <a:solidFill>
                  <a:srgbClr val="333333"/>
                </a:solidFill>
                <a:latin typeface="Arial MT"/>
                <a:cs typeface="Arial MT"/>
              </a:rPr>
              <a:t> </a:t>
            </a:r>
            <a:r>
              <a:rPr lang="en-US" sz="2700" spc="-8" dirty="0">
                <a:solidFill>
                  <a:srgbClr val="333333"/>
                </a:solidFill>
                <a:latin typeface="Arial MT"/>
                <a:cs typeface="Arial MT"/>
              </a:rPr>
              <a:t>good standing on the day of the contest</a:t>
            </a:r>
            <a:endParaRPr lang="en-US" sz="2700" dirty="0">
              <a:latin typeface="Arial MT"/>
              <a:cs typeface="Arial MT"/>
            </a:endParaRPr>
          </a:p>
          <a:p>
            <a:pPr marL="599123" marR="149543" indent="-581025">
              <a:lnSpc>
                <a:spcPct val="99600"/>
              </a:lnSpc>
              <a:spcBef>
                <a:spcPts val="1020"/>
              </a:spcBef>
              <a:buSzPct val="106250"/>
              <a:buAutoNum type="arabicPeriod"/>
              <a:tabLst>
                <a:tab pos="599123" algn="l"/>
                <a:tab pos="600075" algn="l"/>
              </a:tabLst>
            </a:pPr>
            <a:r>
              <a:rPr lang="en-US" sz="2700" spc="-15" dirty="0">
                <a:solidFill>
                  <a:srgbClr val="333333"/>
                </a:solidFill>
                <a:latin typeface="Arial MT"/>
                <a:cs typeface="Arial MT"/>
              </a:rPr>
              <a:t>You</a:t>
            </a:r>
            <a:r>
              <a:rPr lang="en-US" sz="2700" spc="38" dirty="0">
                <a:solidFill>
                  <a:srgbClr val="333333"/>
                </a:solidFill>
                <a:latin typeface="Arial MT"/>
                <a:cs typeface="Arial MT"/>
              </a:rPr>
              <a:t> </a:t>
            </a:r>
            <a:r>
              <a:rPr lang="en-US" sz="2700" spc="-8" dirty="0">
                <a:solidFill>
                  <a:srgbClr val="333333"/>
                </a:solidFill>
                <a:latin typeface="Arial MT"/>
                <a:cs typeface="Arial MT"/>
              </a:rPr>
              <a:t>are</a:t>
            </a:r>
            <a:r>
              <a:rPr lang="en-US" sz="2700" spc="15" dirty="0">
                <a:solidFill>
                  <a:srgbClr val="333333"/>
                </a:solidFill>
                <a:latin typeface="Arial MT"/>
                <a:cs typeface="Arial MT"/>
              </a:rPr>
              <a:t> </a:t>
            </a:r>
            <a:r>
              <a:rPr lang="en-US" sz="2700" dirty="0">
                <a:solidFill>
                  <a:srgbClr val="333333"/>
                </a:solidFill>
                <a:latin typeface="Arial MT"/>
                <a:cs typeface="Arial MT"/>
              </a:rPr>
              <a:t>currently</a:t>
            </a:r>
            <a:r>
              <a:rPr lang="en-US" sz="2700" spc="23" dirty="0">
                <a:solidFill>
                  <a:srgbClr val="333333"/>
                </a:solidFill>
                <a:latin typeface="Arial MT"/>
                <a:cs typeface="Arial MT"/>
              </a:rPr>
              <a:t> a </a:t>
            </a:r>
            <a:r>
              <a:rPr lang="en-US" sz="2700" dirty="0">
                <a:solidFill>
                  <a:srgbClr val="333333"/>
                </a:solidFill>
                <a:latin typeface="Arial MT"/>
                <a:cs typeface="Arial MT"/>
              </a:rPr>
              <a:t>paid</a:t>
            </a:r>
            <a:r>
              <a:rPr lang="en-US" sz="2700" spc="-8" dirty="0">
                <a:solidFill>
                  <a:srgbClr val="333333"/>
                </a:solidFill>
                <a:latin typeface="Arial MT"/>
                <a:cs typeface="Arial MT"/>
              </a:rPr>
              <a:t> member</a:t>
            </a:r>
            <a:r>
              <a:rPr lang="en-US" sz="2700" spc="38" dirty="0">
                <a:solidFill>
                  <a:srgbClr val="333333"/>
                </a:solidFill>
                <a:latin typeface="Arial MT"/>
                <a:cs typeface="Arial MT"/>
              </a:rPr>
              <a:t> </a:t>
            </a:r>
            <a:r>
              <a:rPr lang="en-US" sz="2700" spc="-8" dirty="0">
                <a:solidFill>
                  <a:srgbClr val="333333"/>
                </a:solidFill>
                <a:latin typeface="Arial MT"/>
                <a:cs typeface="Arial MT"/>
              </a:rPr>
              <a:t>of</a:t>
            </a:r>
            <a:r>
              <a:rPr lang="en-US" sz="2700" spc="23" dirty="0">
                <a:solidFill>
                  <a:srgbClr val="333333"/>
                </a:solidFill>
                <a:latin typeface="Arial MT"/>
                <a:cs typeface="Arial MT"/>
              </a:rPr>
              <a:t> </a:t>
            </a:r>
            <a:r>
              <a:rPr lang="en-US" sz="2700" spc="-15" dirty="0">
                <a:solidFill>
                  <a:srgbClr val="333333"/>
                </a:solidFill>
                <a:latin typeface="Arial MT"/>
                <a:cs typeface="Arial MT"/>
              </a:rPr>
              <a:t>your</a:t>
            </a:r>
            <a:r>
              <a:rPr lang="en-US" sz="2700" spc="53" dirty="0">
                <a:solidFill>
                  <a:srgbClr val="333333"/>
                </a:solidFill>
                <a:latin typeface="Arial MT"/>
                <a:cs typeface="Arial MT"/>
              </a:rPr>
              <a:t> c</a:t>
            </a:r>
            <a:r>
              <a:rPr lang="en-US" sz="2700" spc="-8" dirty="0">
                <a:solidFill>
                  <a:srgbClr val="333333"/>
                </a:solidFill>
                <a:latin typeface="Arial MT"/>
                <a:cs typeface="Arial MT"/>
              </a:rPr>
              <a:t>lub</a:t>
            </a:r>
            <a:r>
              <a:rPr lang="en-US" sz="2700" spc="-15" dirty="0">
                <a:solidFill>
                  <a:srgbClr val="333333"/>
                </a:solidFill>
                <a:latin typeface="Arial MT"/>
                <a:cs typeface="Arial MT"/>
              </a:rPr>
              <a:t> </a:t>
            </a:r>
            <a:r>
              <a:rPr lang="en-US" sz="2700" spc="-8" dirty="0">
                <a:solidFill>
                  <a:srgbClr val="333333"/>
                </a:solidFill>
                <a:latin typeface="Arial MT"/>
                <a:cs typeface="Arial MT"/>
              </a:rPr>
              <a:t>i.e., </a:t>
            </a:r>
            <a:r>
              <a:rPr lang="en-US" sz="2700" spc="-645" dirty="0">
                <a:solidFill>
                  <a:srgbClr val="333333"/>
                </a:solidFill>
                <a:latin typeface="Arial MT"/>
                <a:cs typeface="Arial MT"/>
              </a:rPr>
              <a:t> </a:t>
            </a:r>
            <a:r>
              <a:rPr lang="en-US" sz="2700" spc="-8" dirty="0">
                <a:solidFill>
                  <a:srgbClr val="333333"/>
                </a:solidFill>
                <a:latin typeface="Arial MT"/>
                <a:cs typeface="Arial MT"/>
              </a:rPr>
              <a:t>membership</a:t>
            </a:r>
            <a:r>
              <a:rPr lang="en-US" sz="2700" spc="23" dirty="0">
                <a:solidFill>
                  <a:srgbClr val="333333"/>
                </a:solidFill>
                <a:latin typeface="Arial MT"/>
                <a:cs typeface="Arial MT"/>
              </a:rPr>
              <a:t> </a:t>
            </a:r>
            <a:r>
              <a:rPr lang="en-US" sz="2700" spc="-8" dirty="0">
                <a:solidFill>
                  <a:srgbClr val="333333"/>
                </a:solidFill>
                <a:latin typeface="Arial MT"/>
                <a:cs typeface="Arial MT"/>
              </a:rPr>
              <a:t>should</a:t>
            </a:r>
            <a:r>
              <a:rPr lang="en-US" sz="2700" spc="-15" dirty="0">
                <a:solidFill>
                  <a:srgbClr val="333333"/>
                </a:solidFill>
                <a:latin typeface="Arial MT"/>
                <a:cs typeface="Arial MT"/>
              </a:rPr>
              <a:t> </a:t>
            </a:r>
            <a:r>
              <a:rPr lang="en-US" sz="2700" spc="-8" dirty="0">
                <a:solidFill>
                  <a:srgbClr val="333333"/>
                </a:solidFill>
                <a:latin typeface="Arial MT"/>
                <a:cs typeface="Arial MT"/>
              </a:rPr>
              <a:t>be</a:t>
            </a:r>
            <a:r>
              <a:rPr lang="en-US" sz="2700" spc="8" dirty="0">
                <a:solidFill>
                  <a:srgbClr val="333333"/>
                </a:solidFill>
                <a:latin typeface="Arial MT"/>
                <a:cs typeface="Arial MT"/>
              </a:rPr>
              <a:t> </a:t>
            </a:r>
            <a:r>
              <a:rPr lang="en-US" sz="2700" spc="-8" dirty="0">
                <a:solidFill>
                  <a:srgbClr val="333333"/>
                </a:solidFill>
                <a:latin typeface="Arial MT"/>
                <a:cs typeface="Arial MT"/>
              </a:rPr>
              <a:t>current</a:t>
            </a:r>
            <a:r>
              <a:rPr lang="en-US" sz="2700" spc="53" dirty="0">
                <a:solidFill>
                  <a:srgbClr val="333333"/>
                </a:solidFill>
                <a:latin typeface="Arial MT"/>
                <a:cs typeface="Arial MT"/>
              </a:rPr>
              <a:t> </a:t>
            </a:r>
            <a:r>
              <a:rPr lang="en-US" sz="2700" spc="-8" dirty="0">
                <a:solidFill>
                  <a:srgbClr val="333333"/>
                </a:solidFill>
                <a:latin typeface="Arial MT"/>
                <a:cs typeface="Arial MT"/>
              </a:rPr>
              <a:t>with</a:t>
            </a:r>
            <a:r>
              <a:rPr lang="en-US" sz="2700" spc="23" dirty="0">
                <a:solidFill>
                  <a:srgbClr val="333333"/>
                </a:solidFill>
                <a:latin typeface="Arial MT"/>
                <a:cs typeface="Arial MT"/>
              </a:rPr>
              <a:t> </a:t>
            </a:r>
            <a:r>
              <a:rPr lang="en-US" sz="2700" spc="-8" dirty="0">
                <a:solidFill>
                  <a:srgbClr val="333333"/>
                </a:solidFill>
                <a:latin typeface="Arial MT"/>
                <a:cs typeface="Arial MT"/>
              </a:rPr>
              <a:t>World </a:t>
            </a:r>
            <a:r>
              <a:rPr lang="en-US" sz="2700" dirty="0">
                <a:solidFill>
                  <a:srgbClr val="333333"/>
                </a:solidFill>
                <a:latin typeface="Arial MT"/>
                <a:cs typeface="Arial MT"/>
              </a:rPr>
              <a:t> </a:t>
            </a:r>
            <a:r>
              <a:rPr lang="en-US" sz="2700" spc="-8" dirty="0">
                <a:solidFill>
                  <a:srgbClr val="333333"/>
                </a:solidFill>
                <a:latin typeface="Arial MT"/>
                <a:cs typeface="Arial MT"/>
              </a:rPr>
              <a:t>Headquarters</a:t>
            </a:r>
            <a:endParaRPr lang="en-US" sz="2700" dirty="0">
              <a:latin typeface="Arial MT"/>
              <a:cs typeface="Arial MT"/>
            </a:endParaRPr>
          </a:p>
          <a:p>
            <a:pPr marL="599123" indent="-581025">
              <a:spcBef>
                <a:spcPts val="1058"/>
              </a:spcBef>
              <a:buSzPct val="106250"/>
              <a:buAutoNum type="arabicPeriod"/>
              <a:tabLst>
                <a:tab pos="599123" algn="l"/>
                <a:tab pos="600075" algn="l"/>
              </a:tabLst>
            </a:pPr>
            <a:r>
              <a:rPr lang="en-US" sz="2700" spc="-15" dirty="0">
                <a:solidFill>
                  <a:srgbClr val="333333"/>
                </a:solidFill>
                <a:latin typeface="Arial MT"/>
                <a:cs typeface="Arial MT"/>
              </a:rPr>
              <a:t>You</a:t>
            </a:r>
            <a:r>
              <a:rPr lang="en-US" sz="2700" spc="38" dirty="0">
                <a:solidFill>
                  <a:srgbClr val="333333"/>
                </a:solidFill>
                <a:latin typeface="Arial MT"/>
                <a:cs typeface="Arial MT"/>
              </a:rPr>
              <a:t> </a:t>
            </a:r>
            <a:r>
              <a:rPr lang="en-US" sz="2700" spc="-8" dirty="0">
                <a:solidFill>
                  <a:srgbClr val="333333"/>
                </a:solidFill>
                <a:latin typeface="Arial MT"/>
                <a:cs typeface="Arial MT"/>
              </a:rPr>
              <a:t>must</a:t>
            </a:r>
            <a:r>
              <a:rPr lang="en-US" sz="2700" spc="23" dirty="0">
                <a:solidFill>
                  <a:srgbClr val="333333"/>
                </a:solidFill>
                <a:latin typeface="Arial MT"/>
                <a:cs typeface="Arial MT"/>
              </a:rPr>
              <a:t> </a:t>
            </a:r>
            <a:r>
              <a:rPr lang="en-US" sz="2700" spc="-8" dirty="0">
                <a:solidFill>
                  <a:srgbClr val="333333"/>
                </a:solidFill>
                <a:latin typeface="Arial MT"/>
                <a:cs typeface="Arial MT"/>
              </a:rPr>
              <a:t>be</a:t>
            </a:r>
            <a:r>
              <a:rPr lang="en-US" sz="2700" spc="8" dirty="0">
                <a:solidFill>
                  <a:srgbClr val="333333"/>
                </a:solidFill>
                <a:latin typeface="Arial MT"/>
                <a:cs typeface="Arial MT"/>
              </a:rPr>
              <a:t> </a:t>
            </a:r>
            <a:r>
              <a:rPr lang="en-US" sz="2700" spc="-8" dirty="0">
                <a:solidFill>
                  <a:srgbClr val="333333"/>
                </a:solidFill>
                <a:latin typeface="Arial MT"/>
                <a:cs typeface="Arial MT"/>
              </a:rPr>
              <a:t>present</a:t>
            </a:r>
            <a:r>
              <a:rPr lang="en-US" sz="2700" spc="38" dirty="0">
                <a:solidFill>
                  <a:srgbClr val="333333"/>
                </a:solidFill>
                <a:latin typeface="Arial MT"/>
                <a:cs typeface="Arial MT"/>
              </a:rPr>
              <a:t> </a:t>
            </a:r>
            <a:r>
              <a:rPr lang="en-US" sz="2700" spc="-8" dirty="0">
                <a:solidFill>
                  <a:srgbClr val="333333"/>
                </a:solidFill>
                <a:latin typeface="Arial MT"/>
                <a:cs typeface="Arial MT"/>
              </a:rPr>
              <a:t>at</a:t>
            </a:r>
            <a:r>
              <a:rPr lang="en-US" sz="2700" spc="23" dirty="0">
                <a:solidFill>
                  <a:srgbClr val="333333"/>
                </a:solidFill>
                <a:latin typeface="Arial MT"/>
                <a:cs typeface="Arial MT"/>
              </a:rPr>
              <a:t> </a:t>
            </a:r>
            <a:r>
              <a:rPr lang="en-US" sz="2700" spc="-8" dirty="0">
                <a:solidFill>
                  <a:srgbClr val="333333"/>
                </a:solidFill>
                <a:latin typeface="Arial MT"/>
                <a:cs typeface="Arial MT"/>
              </a:rPr>
              <a:t>the</a:t>
            </a:r>
            <a:r>
              <a:rPr lang="en-US" sz="2700" spc="30" dirty="0">
                <a:solidFill>
                  <a:srgbClr val="333333"/>
                </a:solidFill>
                <a:latin typeface="Arial MT"/>
                <a:cs typeface="Arial MT"/>
              </a:rPr>
              <a:t> </a:t>
            </a:r>
            <a:r>
              <a:rPr lang="en-US" sz="2700" spc="-8" dirty="0">
                <a:solidFill>
                  <a:srgbClr val="333333"/>
                </a:solidFill>
                <a:latin typeface="Arial MT"/>
                <a:cs typeface="Arial MT"/>
              </a:rPr>
              <a:t>Contest</a:t>
            </a:r>
            <a:endParaRPr lang="en-US" sz="2700" dirty="0">
              <a:latin typeface="Arial MT"/>
              <a:cs typeface="Arial MT"/>
            </a:endParaRPr>
          </a:p>
          <a:p>
            <a:pPr marL="599123" marR="7620" indent="-581025">
              <a:lnSpc>
                <a:spcPts val="2880"/>
              </a:lnSpc>
              <a:spcBef>
                <a:spcPts val="1275"/>
              </a:spcBef>
              <a:buSzPct val="106250"/>
              <a:buAutoNum type="arabicPeriod"/>
              <a:tabLst>
                <a:tab pos="599123" algn="l"/>
                <a:tab pos="600075" algn="l"/>
              </a:tabLst>
            </a:pPr>
            <a:r>
              <a:rPr lang="en-US" sz="2700" spc="-8" dirty="0">
                <a:solidFill>
                  <a:srgbClr val="333333"/>
                </a:solidFill>
                <a:latin typeface="Arial MT"/>
                <a:cs typeface="Arial MT"/>
              </a:rPr>
              <a:t>If</a:t>
            </a:r>
            <a:r>
              <a:rPr lang="en-US" sz="2700" spc="23" dirty="0">
                <a:solidFill>
                  <a:srgbClr val="333333"/>
                </a:solidFill>
                <a:latin typeface="Arial MT"/>
                <a:cs typeface="Arial MT"/>
              </a:rPr>
              <a:t> </a:t>
            </a:r>
            <a:r>
              <a:rPr lang="en-US" sz="2700" spc="-15" dirty="0">
                <a:solidFill>
                  <a:srgbClr val="333333"/>
                </a:solidFill>
                <a:latin typeface="Arial MT"/>
                <a:cs typeface="Arial MT"/>
              </a:rPr>
              <a:t>you</a:t>
            </a:r>
            <a:r>
              <a:rPr lang="en-US" sz="2700" spc="60" dirty="0">
                <a:solidFill>
                  <a:srgbClr val="333333"/>
                </a:solidFill>
                <a:latin typeface="Arial MT"/>
                <a:cs typeface="Arial MT"/>
              </a:rPr>
              <a:t> </a:t>
            </a:r>
            <a:r>
              <a:rPr lang="en-US" sz="2700" spc="-8" dirty="0">
                <a:solidFill>
                  <a:srgbClr val="333333"/>
                </a:solidFill>
                <a:latin typeface="Arial MT"/>
                <a:cs typeface="Arial MT"/>
              </a:rPr>
              <a:t>are</a:t>
            </a:r>
            <a:r>
              <a:rPr lang="en-US" sz="2700" spc="15" dirty="0">
                <a:solidFill>
                  <a:srgbClr val="333333"/>
                </a:solidFill>
                <a:latin typeface="Arial MT"/>
                <a:cs typeface="Arial MT"/>
              </a:rPr>
              <a:t> </a:t>
            </a:r>
            <a:r>
              <a:rPr lang="en-US" sz="2700" spc="-8" dirty="0">
                <a:solidFill>
                  <a:srgbClr val="333333"/>
                </a:solidFill>
                <a:latin typeface="Arial MT"/>
                <a:cs typeface="Arial MT"/>
              </a:rPr>
              <a:t>Dual</a:t>
            </a:r>
            <a:r>
              <a:rPr lang="en-US" sz="2700" dirty="0">
                <a:solidFill>
                  <a:srgbClr val="333333"/>
                </a:solidFill>
                <a:latin typeface="Arial MT"/>
                <a:cs typeface="Arial MT"/>
              </a:rPr>
              <a:t> </a:t>
            </a:r>
            <a:r>
              <a:rPr lang="en-US" sz="2700" spc="-8" dirty="0">
                <a:solidFill>
                  <a:srgbClr val="333333"/>
                </a:solidFill>
                <a:latin typeface="Arial MT"/>
                <a:cs typeface="Arial MT"/>
              </a:rPr>
              <a:t>Member,</a:t>
            </a:r>
            <a:r>
              <a:rPr lang="en-US" sz="2700" spc="53" dirty="0">
                <a:solidFill>
                  <a:srgbClr val="333333"/>
                </a:solidFill>
                <a:latin typeface="Arial MT"/>
                <a:cs typeface="Arial MT"/>
              </a:rPr>
              <a:t> </a:t>
            </a:r>
            <a:r>
              <a:rPr lang="en-US" sz="2700" spc="-15" dirty="0">
                <a:solidFill>
                  <a:srgbClr val="333333"/>
                </a:solidFill>
                <a:latin typeface="Arial MT"/>
                <a:cs typeface="Arial MT"/>
              </a:rPr>
              <a:t>you</a:t>
            </a:r>
            <a:r>
              <a:rPr lang="en-US" sz="2700" spc="45" dirty="0">
                <a:solidFill>
                  <a:srgbClr val="333333"/>
                </a:solidFill>
                <a:latin typeface="Arial MT"/>
                <a:cs typeface="Arial MT"/>
              </a:rPr>
              <a:t> </a:t>
            </a:r>
            <a:r>
              <a:rPr lang="en-US" sz="2700" spc="-8" dirty="0">
                <a:solidFill>
                  <a:srgbClr val="333333"/>
                </a:solidFill>
                <a:latin typeface="Arial MT"/>
                <a:cs typeface="Arial MT"/>
              </a:rPr>
              <a:t>should</a:t>
            </a:r>
            <a:r>
              <a:rPr lang="en-US" sz="2700" spc="-15" dirty="0">
                <a:solidFill>
                  <a:srgbClr val="333333"/>
                </a:solidFill>
                <a:latin typeface="Arial MT"/>
                <a:cs typeface="Arial MT"/>
              </a:rPr>
              <a:t> </a:t>
            </a:r>
            <a:r>
              <a:rPr lang="en-US" sz="2700" spc="-8" dirty="0">
                <a:solidFill>
                  <a:srgbClr val="333333"/>
                </a:solidFill>
                <a:latin typeface="Arial MT"/>
                <a:cs typeface="Arial MT"/>
              </a:rPr>
              <a:t>meet</a:t>
            </a:r>
            <a:r>
              <a:rPr lang="en-US" sz="2700" spc="23" dirty="0">
                <a:solidFill>
                  <a:srgbClr val="333333"/>
                </a:solidFill>
                <a:latin typeface="Arial MT"/>
                <a:cs typeface="Arial MT"/>
              </a:rPr>
              <a:t> </a:t>
            </a:r>
            <a:r>
              <a:rPr lang="en-US" sz="2700" spc="-8" dirty="0">
                <a:solidFill>
                  <a:srgbClr val="333333"/>
                </a:solidFill>
                <a:latin typeface="Arial MT"/>
                <a:cs typeface="Arial MT"/>
              </a:rPr>
              <a:t>all </a:t>
            </a:r>
            <a:r>
              <a:rPr lang="en-US" sz="2700" dirty="0">
                <a:solidFill>
                  <a:srgbClr val="333333"/>
                </a:solidFill>
                <a:latin typeface="Arial MT"/>
                <a:cs typeface="Arial MT"/>
              </a:rPr>
              <a:t> </a:t>
            </a:r>
            <a:r>
              <a:rPr lang="en-US" sz="2700" spc="-8" dirty="0">
                <a:solidFill>
                  <a:srgbClr val="333333"/>
                </a:solidFill>
                <a:latin typeface="Arial MT"/>
                <a:cs typeface="Arial MT"/>
              </a:rPr>
              <a:t>eligibility</a:t>
            </a:r>
            <a:r>
              <a:rPr lang="en-US" sz="2700" spc="-15" dirty="0">
                <a:solidFill>
                  <a:srgbClr val="333333"/>
                </a:solidFill>
                <a:latin typeface="Arial MT"/>
                <a:cs typeface="Arial MT"/>
              </a:rPr>
              <a:t> </a:t>
            </a:r>
            <a:r>
              <a:rPr lang="en-US" sz="2700" spc="-8" dirty="0">
                <a:solidFill>
                  <a:srgbClr val="333333"/>
                </a:solidFill>
                <a:latin typeface="Arial MT"/>
                <a:cs typeface="Arial MT"/>
              </a:rPr>
              <a:t>requirements</a:t>
            </a:r>
            <a:r>
              <a:rPr lang="en-US" sz="2700" spc="45" dirty="0">
                <a:solidFill>
                  <a:srgbClr val="333333"/>
                </a:solidFill>
                <a:latin typeface="Arial MT"/>
                <a:cs typeface="Arial MT"/>
              </a:rPr>
              <a:t> </a:t>
            </a:r>
            <a:r>
              <a:rPr lang="en-US" sz="2700" spc="-8" dirty="0">
                <a:solidFill>
                  <a:srgbClr val="333333"/>
                </a:solidFill>
                <a:latin typeface="Arial MT"/>
                <a:cs typeface="Arial MT"/>
              </a:rPr>
              <a:t>required</a:t>
            </a:r>
            <a:r>
              <a:rPr lang="en-US" sz="2700" spc="38" dirty="0">
                <a:solidFill>
                  <a:srgbClr val="333333"/>
                </a:solidFill>
                <a:latin typeface="Arial MT"/>
                <a:cs typeface="Arial MT"/>
              </a:rPr>
              <a:t> </a:t>
            </a:r>
            <a:r>
              <a:rPr lang="en-US" sz="2700" spc="-8" dirty="0">
                <a:solidFill>
                  <a:srgbClr val="333333"/>
                </a:solidFill>
                <a:latin typeface="Arial MT"/>
                <a:cs typeface="Arial MT"/>
              </a:rPr>
              <a:t>to</a:t>
            </a:r>
            <a:r>
              <a:rPr lang="en-US" sz="2700" spc="38" dirty="0">
                <a:solidFill>
                  <a:srgbClr val="333333"/>
                </a:solidFill>
                <a:latin typeface="Arial MT"/>
                <a:cs typeface="Arial MT"/>
              </a:rPr>
              <a:t> </a:t>
            </a:r>
            <a:r>
              <a:rPr lang="en-US" sz="2700" spc="-8" dirty="0">
                <a:solidFill>
                  <a:srgbClr val="333333"/>
                </a:solidFill>
                <a:latin typeface="Arial MT"/>
                <a:cs typeface="Arial MT"/>
              </a:rPr>
              <a:t>compete</a:t>
            </a:r>
            <a:r>
              <a:rPr lang="en-US" sz="2700" spc="38" dirty="0">
                <a:solidFill>
                  <a:srgbClr val="333333"/>
                </a:solidFill>
                <a:latin typeface="Arial MT"/>
                <a:cs typeface="Arial MT"/>
              </a:rPr>
              <a:t> </a:t>
            </a:r>
            <a:r>
              <a:rPr lang="en-US" sz="2700" spc="-8" dirty="0">
                <a:solidFill>
                  <a:srgbClr val="333333"/>
                </a:solidFill>
                <a:latin typeface="Arial MT"/>
                <a:cs typeface="Arial MT"/>
              </a:rPr>
              <a:t>in</a:t>
            </a:r>
            <a:r>
              <a:rPr lang="en-US" sz="2700" spc="15" dirty="0">
                <a:solidFill>
                  <a:srgbClr val="333333"/>
                </a:solidFill>
                <a:latin typeface="Arial MT"/>
                <a:cs typeface="Arial MT"/>
              </a:rPr>
              <a:t> </a:t>
            </a:r>
            <a:r>
              <a:rPr lang="en-US" sz="2700" spc="-8" dirty="0">
                <a:solidFill>
                  <a:srgbClr val="333333"/>
                </a:solidFill>
                <a:latin typeface="Arial MT"/>
                <a:cs typeface="Arial MT"/>
              </a:rPr>
              <a:t>the </a:t>
            </a:r>
            <a:r>
              <a:rPr lang="en-US" sz="2700" spc="-645" dirty="0">
                <a:solidFill>
                  <a:srgbClr val="333333"/>
                </a:solidFill>
                <a:latin typeface="Arial MT"/>
                <a:cs typeface="Arial MT"/>
              </a:rPr>
              <a:t> </a:t>
            </a:r>
            <a:r>
              <a:rPr lang="en-US" sz="2700" spc="-8" dirty="0">
                <a:solidFill>
                  <a:srgbClr val="333333"/>
                </a:solidFill>
                <a:latin typeface="Arial MT"/>
                <a:cs typeface="Arial MT"/>
              </a:rPr>
              <a:t>club</a:t>
            </a:r>
            <a:r>
              <a:rPr lang="en-US" sz="2700" spc="-23" dirty="0">
                <a:solidFill>
                  <a:srgbClr val="333333"/>
                </a:solidFill>
                <a:latin typeface="Arial MT"/>
                <a:cs typeface="Arial MT"/>
              </a:rPr>
              <a:t> </a:t>
            </a:r>
            <a:r>
              <a:rPr lang="en-US" sz="2700" spc="-8" dirty="0">
                <a:solidFill>
                  <a:srgbClr val="333333"/>
                </a:solidFill>
                <a:latin typeface="Arial MT"/>
                <a:cs typeface="Arial MT"/>
              </a:rPr>
              <a:t>contests</a:t>
            </a:r>
            <a:r>
              <a:rPr lang="en-US" sz="2700" spc="30" dirty="0">
                <a:solidFill>
                  <a:srgbClr val="333333"/>
                </a:solidFill>
                <a:latin typeface="Arial MT"/>
                <a:cs typeface="Arial MT"/>
              </a:rPr>
              <a:t> </a:t>
            </a:r>
            <a:r>
              <a:rPr lang="en-US" sz="2700" spc="-8" dirty="0">
                <a:solidFill>
                  <a:srgbClr val="333333"/>
                </a:solidFill>
                <a:latin typeface="Arial MT"/>
                <a:cs typeface="Arial MT"/>
              </a:rPr>
              <a:t>in</a:t>
            </a:r>
            <a:r>
              <a:rPr lang="en-US" sz="2700" spc="-15" dirty="0">
                <a:solidFill>
                  <a:srgbClr val="333333"/>
                </a:solidFill>
                <a:latin typeface="Arial MT"/>
                <a:cs typeface="Arial MT"/>
              </a:rPr>
              <a:t> </a:t>
            </a:r>
            <a:r>
              <a:rPr lang="en-US" sz="2700" spc="-8" dirty="0">
                <a:solidFill>
                  <a:srgbClr val="333333"/>
                </a:solidFill>
                <a:latin typeface="Arial MT"/>
                <a:cs typeface="Arial MT"/>
              </a:rPr>
              <a:t>each</a:t>
            </a:r>
            <a:r>
              <a:rPr lang="en-US" sz="2700" dirty="0">
                <a:solidFill>
                  <a:srgbClr val="333333"/>
                </a:solidFill>
                <a:latin typeface="Arial MT"/>
                <a:cs typeface="Arial MT"/>
              </a:rPr>
              <a:t> </a:t>
            </a:r>
            <a:r>
              <a:rPr lang="en-US" sz="2700" spc="-8" dirty="0">
                <a:solidFill>
                  <a:srgbClr val="333333"/>
                </a:solidFill>
                <a:latin typeface="Arial MT"/>
                <a:cs typeface="Arial MT"/>
              </a:rPr>
              <a:t>club</a:t>
            </a:r>
            <a:endParaRPr lang="en-US" sz="2700" dirty="0">
              <a:latin typeface="Arial MT"/>
              <a:cs typeface="Arial MT"/>
            </a:endParaRPr>
          </a:p>
          <a:p>
            <a:pPr marL="599123" marR="269558" indent="-581025">
              <a:lnSpc>
                <a:spcPct val="99500"/>
              </a:lnSpc>
              <a:spcBef>
                <a:spcPts val="960"/>
              </a:spcBef>
              <a:buSzPct val="106250"/>
              <a:buAutoNum type="arabicPeriod"/>
              <a:tabLst>
                <a:tab pos="599123" algn="l"/>
                <a:tab pos="600075" algn="l"/>
              </a:tabLst>
            </a:pPr>
            <a:r>
              <a:rPr lang="en-US" sz="2700" spc="-8" dirty="0">
                <a:solidFill>
                  <a:srgbClr val="333333"/>
                </a:solidFill>
                <a:latin typeface="Arial MT"/>
                <a:cs typeface="Arial MT"/>
              </a:rPr>
              <a:t>Dual Member</a:t>
            </a:r>
            <a:r>
              <a:rPr lang="en-US" sz="2700" spc="30" dirty="0">
                <a:solidFill>
                  <a:srgbClr val="333333"/>
                </a:solidFill>
                <a:latin typeface="Arial MT"/>
                <a:cs typeface="Arial MT"/>
              </a:rPr>
              <a:t> </a:t>
            </a:r>
            <a:r>
              <a:rPr lang="en-US" sz="2700" spc="-8" dirty="0">
                <a:solidFill>
                  <a:srgbClr val="333333"/>
                </a:solidFill>
                <a:latin typeface="Arial MT"/>
                <a:cs typeface="Arial MT"/>
              </a:rPr>
              <a:t>can</a:t>
            </a:r>
            <a:r>
              <a:rPr lang="en-US" sz="2700" spc="23" dirty="0">
                <a:solidFill>
                  <a:srgbClr val="333333"/>
                </a:solidFill>
                <a:latin typeface="Arial MT"/>
                <a:cs typeface="Arial MT"/>
              </a:rPr>
              <a:t> </a:t>
            </a:r>
            <a:r>
              <a:rPr lang="en-US" sz="2700" spc="-8" dirty="0">
                <a:solidFill>
                  <a:srgbClr val="333333"/>
                </a:solidFill>
                <a:latin typeface="Arial MT"/>
                <a:cs typeface="Arial MT"/>
              </a:rPr>
              <a:t>compete</a:t>
            </a:r>
            <a:r>
              <a:rPr lang="en-US" sz="2700" spc="23" dirty="0">
                <a:solidFill>
                  <a:srgbClr val="333333"/>
                </a:solidFill>
                <a:latin typeface="Arial MT"/>
                <a:cs typeface="Arial MT"/>
              </a:rPr>
              <a:t> </a:t>
            </a:r>
            <a:r>
              <a:rPr lang="en-US" sz="2700" spc="-8" dirty="0">
                <a:solidFill>
                  <a:srgbClr val="333333"/>
                </a:solidFill>
                <a:latin typeface="Arial MT"/>
                <a:cs typeface="Arial MT"/>
              </a:rPr>
              <a:t>only in</a:t>
            </a:r>
            <a:r>
              <a:rPr lang="en-US" sz="2700" spc="-15" dirty="0">
                <a:solidFill>
                  <a:srgbClr val="333333"/>
                </a:solidFill>
                <a:latin typeface="Arial MT"/>
                <a:cs typeface="Arial MT"/>
              </a:rPr>
              <a:t> </a:t>
            </a:r>
            <a:r>
              <a:rPr lang="en-US" sz="2700" spc="-8" dirty="0">
                <a:solidFill>
                  <a:srgbClr val="333333"/>
                </a:solidFill>
                <a:latin typeface="Arial MT"/>
                <a:cs typeface="Arial MT"/>
              </a:rPr>
              <a:t>ONE</a:t>
            </a:r>
            <a:r>
              <a:rPr lang="en-US" sz="2700" spc="30" dirty="0">
                <a:solidFill>
                  <a:srgbClr val="333333"/>
                </a:solidFill>
                <a:latin typeface="Arial MT"/>
                <a:cs typeface="Arial MT"/>
              </a:rPr>
              <a:t> </a:t>
            </a:r>
            <a:r>
              <a:rPr lang="en-US" sz="2700" spc="-8" dirty="0">
                <a:solidFill>
                  <a:srgbClr val="333333"/>
                </a:solidFill>
                <a:latin typeface="Arial MT"/>
                <a:cs typeface="Arial MT"/>
              </a:rPr>
              <a:t>Area </a:t>
            </a:r>
            <a:r>
              <a:rPr lang="en-US" sz="2700" dirty="0">
                <a:solidFill>
                  <a:srgbClr val="333333"/>
                </a:solidFill>
                <a:latin typeface="Arial MT"/>
                <a:cs typeface="Arial MT"/>
              </a:rPr>
              <a:t> </a:t>
            </a:r>
            <a:r>
              <a:rPr lang="en-US" sz="2700" spc="-8" dirty="0">
                <a:solidFill>
                  <a:srgbClr val="333333"/>
                </a:solidFill>
                <a:latin typeface="Arial MT"/>
                <a:cs typeface="Arial MT"/>
              </a:rPr>
              <a:t>Speech Contest of</a:t>
            </a:r>
            <a:r>
              <a:rPr lang="en-US" sz="2700" spc="15" dirty="0">
                <a:solidFill>
                  <a:srgbClr val="333333"/>
                </a:solidFill>
                <a:latin typeface="Arial MT"/>
                <a:cs typeface="Arial MT"/>
              </a:rPr>
              <a:t> </a:t>
            </a:r>
            <a:r>
              <a:rPr lang="en-US" sz="2700" spc="-8" dirty="0">
                <a:solidFill>
                  <a:srgbClr val="333333"/>
                </a:solidFill>
                <a:latin typeface="Arial MT"/>
                <a:cs typeface="Arial MT"/>
              </a:rPr>
              <a:t>a</a:t>
            </a:r>
            <a:r>
              <a:rPr lang="en-US" sz="2700" spc="15" dirty="0">
                <a:solidFill>
                  <a:srgbClr val="333333"/>
                </a:solidFill>
                <a:latin typeface="Arial MT"/>
                <a:cs typeface="Arial MT"/>
              </a:rPr>
              <a:t> </a:t>
            </a:r>
            <a:r>
              <a:rPr lang="en-US" sz="2700" dirty="0">
                <a:solidFill>
                  <a:srgbClr val="333333"/>
                </a:solidFill>
                <a:latin typeface="Arial MT"/>
                <a:cs typeface="Arial MT"/>
              </a:rPr>
              <a:t>given</a:t>
            </a:r>
            <a:r>
              <a:rPr lang="en-US" sz="2700" spc="-15" dirty="0">
                <a:solidFill>
                  <a:srgbClr val="333333"/>
                </a:solidFill>
                <a:latin typeface="Arial MT"/>
                <a:cs typeface="Arial MT"/>
              </a:rPr>
              <a:t> </a:t>
            </a:r>
            <a:r>
              <a:rPr lang="en-US" sz="2700" spc="-8" dirty="0">
                <a:solidFill>
                  <a:srgbClr val="333333"/>
                </a:solidFill>
                <a:latin typeface="Arial MT"/>
                <a:cs typeface="Arial MT"/>
              </a:rPr>
              <a:t>type,</a:t>
            </a:r>
            <a:r>
              <a:rPr lang="en-US" sz="2700" spc="53" dirty="0">
                <a:solidFill>
                  <a:srgbClr val="333333"/>
                </a:solidFill>
                <a:latin typeface="Arial MT"/>
                <a:cs typeface="Arial MT"/>
              </a:rPr>
              <a:t> </a:t>
            </a:r>
            <a:r>
              <a:rPr lang="en-US" sz="2700" dirty="0">
                <a:solidFill>
                  <a:srgbClr val="333333"/>
                </a:solidFill>
                <a:latin typeface="Arial MT"/>
                <a:cs typeface="Arial MT"/>
              </a:rPr>
              <a:t>even</a:t>
            </a:r>
            <a:r>
              <a:rPr lang="en-US" sz="2700" spc="8" dirty="0">
                <a:solidFill>
                  <a:srgbClr val="333333"/>
                </a:solidFill>
                <a:latin typeface="Arial MT"/>
                <a:cs typeface="Arial MT"/>
              </a:rPr>
              <a:t> </a:t>
            </a:r>
            <a:r>
              <a:rPr lang="en-US" sz="2700" spc="-8" dirty="0">
                <a:solidFill>
                  <a:srgbClr val="333333"/>
                </a:solidFill>
                <a:latin typeface="Arial MT"/>
                <a:cs typeface="Arial MT"/>
              </a:rPr>
              <a:t>if the</a:t>
            </a:r>
            <a:r>
              <a:rPr lang="en-US" sz="2700" spc="23" dirty="0">
                <a:solidFill>
                  <a:srgbClr val="333333"/>
                </a:solidFill>
                <a:latin typeface="Arial MT"/>
                <a:cs typeface="Arial MT"/>
              </a:rPr>
              <a:t> </a:t>
            </a:r>
            <a:r>
              <a:rPr lang="en-US" sz="2700" spc="-8" dirty="0">
                <a:solidFill>
                  <a:srgbClr val="333333"/>
                </a:solidFill>
                <a:latin typeface="Arial MT"/>
                <a:cs typeface="Arial MT"/>
              </a:rPr>
              <a:t>two </a:t>
            </a:r>
            <a:r>
              <a:rPr lang="en-US" sz="2700" spc="-645" dirty="0">
                <a:solidFill>
                  <a:srgbClr val="333333"/>
                </a:solidFill>
                <a:latin typeface="Arial MT"/>
                <a:cs typeface="Arial MT"/>
              </a:rPr>
              <a:t> </a:t>
            </a:r>
            <a:r>
              <a:rPr lang="en-US" sz="2700" spc="-8" dirty="0">
                <a:solidFill>
                  <a:srgbClr val="333333"/>
                </a:solidFill>
                <a:latin typeface="Arial MT"/>
                <a:cs typeface="Arial MT"/>
              </a:rPr>
              <a:t>Areas</a:t>
            </a:r>
            <a:r>
              <a:rPr lang="en-US" sz="2700" spc="8" dirty="0">
                <a:solidFill>
                  <a:srgbClr val="333333"/>
                </a:solidFill>
                <a:latin typeface="Arial MT"/>
                <a:cs typeface="Arial MT"/>
              </a:rPr>
              <a:t> </a:t>
            </a:r>
            <a:r>
              <a:rPr lang="en-US" sz="2700" spc="-8" dirty="0">
                <a:solidFill>
                  <a:srgbClr val="333333"/>
                </a:solidFill>
                <a:latin typeface="Arial MT"/>
                <a:cs typeface="Arial MT"/>
              </a:rPr>
              <a:t>are</a:t>
            </a:r>
            <a:r>
              <a:rPr lang="en-US" sz="2700" spc="38" dirty="0">
                <a:solidFill>
                  <a:srgbClr val="333333"/>
                </a:solidFill>
                <a:latin typeface="Arial MT"/>
                <a:cs typeface="Arial MT"/>
              </a:rPr>
              <a:t> </a:t>
            </a:r>
            <a:r>
              <a:rPr lang="en-US" sz="2700" spc="-8" dirty="0">
                <a:solidFill>
                  <a:srgbClr val="333333"/>
                </a:solidFill>
                <a:latin typeface="Arial MT"/>
                <a:cs typeface="Arial MT"/>
              </a:rPr>
              <a:t>in</a:t>
            </a:r>
            <a:r>
              <a:rPr lang="en-US" sz="2700" spc="-15" dirty="0">
                <a:solidFill>
                  <a:srgbClr val="333333"/>
                </a:solidFill>
                <a:latin typeface="Arial MT"/>
                <a:cs typeface="Arial MT"/>
              </a:rPr>
              <a:t> </a:t>
            </a:r>
            <a:r>
              <a:rPr lang="en-US" sz="2700" spc="-8" dirty="0">
                <a:solidFill>
                  <a:srgbClr val="333333"/>
                </a:solidFill>
                <a:latin typeface="Arial MT"/>
                <a:cs typeface="Arial MT"/>
              </a:rPr>
              <a:t>different</a:t>
            </a:r>
            <a:r>
              <a:rPr lang="en-US" sz="2700" spc="45" dirty="0">
                <a:solidFill>
                  <a:srgbClr val="333333"/>
                </a:solidFill>
                <a:latin typeface="Arial MT"/>
                <a:cs typeface="Arial MT"/>
              </a:rPr>
              <a:t> </a:t>
            </a:r>
            <a:r>
              <a:rPr lang="en-US" sz="2700" spc="-8" dirty="0">
                <a:solidFill>
                  <a:srgbClr val="333333"/>
                </a:solidFill>
                <a:latin typeface="Arial MT"/>
                <a:cs typeface="Arial MT"/>
              </a:rPr>
              <a:t>Divisions or</a:t>
            </a:r>
            <a:r>
              <a:rPr lang="en-US" sz="2700" spc="-15" dirty="0">
                <a:solidFill>
                  <a:srgbClr val="333333"/>
                </a:solidFill>
                <a:latin typeface="Arial MT"/>
                <a:cs typeface="Arial MT"/>
              </a:rPr>
              <a:t> </a:t>
            </a:r>
            <a:r>
              <a:rPr lang="en-US" sz="2700" dirty="0">
                <a:solidFill>
                  <a:srgbClr val="333333"/>
                </a:solidFill>
                <a:latin typeface="Arial MT"/>
                <a:cs typeface="Arial MT"/>
              </a:rPr>
              <a:t>Districts</a:t>
            </a:r>
            <a:endParaRPr lang="en-US" sz="2700" dirty="0">
              <a:latin typeface="Arial MT"/>
              <a:cs typeface="Arial MT"/>
            </a:endParaRPr>
          </a:p>
        </p:txBody>
      </p:sp>
      <p:pic>
        <p:nvPicPr>
          <p:cNvPr id="4" name="object 4">
            <a:extLst>
              <a:ext uri="{FF2B5EF4-FFF2-40B4-BE49-F238E27FC236}">
                <a16:creationId xmlns:a16="http://schemas.microsoft.com/office/drawing/2014/main" id="{898FA371-D029-AF21-6120-F60B7092F05E}"/>
              </a:ext>
            </a:extLst>
          </p:cNvPr>
          <p:cNvPicPr/>
          <p:nvPr/>
        </p:nvPicPr>
        <p:blipFill>
          <a:blip r:embed="rId2" cstate="print"/>
          <a:stretch>
            <a:fillRect/>
          </a:stretch>
        </p:blipFill>
        <p:spPr>
          <a:xfrm>
            <a:off x="10835939" y="2384475"/>
            <a:ext cx="6301685" cy="6302322"/>
          </a:xfrm>
          <a:prstGeom prst="rect">
            <a:avLst/>
          </a:prstGeom>
        </p:spPr>
      </p:pic>
    </p:spTree>
    <p:extLst>
      <p:ext uri="{BB962C8B-B14F-4D97-AF65-F5344CB8AC3E}">
        <p14:creationId xmlns:p14="http://schemas.microsoft.com/office/powerpoint/2010/main" val="3358998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Contestant Eligibility</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a:lstStyle/>
          <a:p>
            <a:pPr marL="532448" indent="-514350">
              <a:spcBef>
                <a:spcPts val="1328"/>
              </a:spcBef>
              <a:buFont typeface="+mj-lt"/>
              <a:buAutoNum type="arabicPeriod" startAt="6"/>
              <a:tabLst>
                <a:tab pos="599123" algn="l"/>
                <a:tab pos="600075" algn="l"/>
              </a:tabLst>
            </a:pPr>
            <a:r>
              <a:rPr lang="en-US" sz="2700" dirty="0">
                <a:solidFill>
                  <a:srgbClr val="333333"/>
                </a:solidFill>
                <a:latin typeface="Arial MT"/>
                <a:cs typeface="Arial MT"/>
              </a:rPr>
              <a:t>Maintain</a:t>
            </a:r>
            <a:r>
              <a:rPr lang="en-US" sz="2700" spc="-8" dirty="0">
                <a:solidFill>
                  <a:srgbClr val="333333"/>
                </a:solidFill>
                <a:latin typeface="Arial MT"/>
                <a:cs typeface="Arial MT"/>
              </a:rPr>
              <a:t> </a:t>
            </a:r>
            <a:r>
              <a:rPr lang="en-US" sz="2700" dirty="0">
                <a:solidFill>
                  <a:srgbClr val="333333"/>
                </a:solidFill>
                <a:latin typeface="Arial MT"/>
                <a:cs typeface="Arial MT"/>
              </a:rPr>
              <a:t>eligibility</a:t>
            </a:r>
            <a:r>
              <a:rPr lang="en-US" sz="2700" spc="-38" dirty="0">
                <a:solidFill>
                  <a:srgbClr val="333333"/>
                </a:solidFill>
                <a:latin typeface="Arial MT"/>
                <a:cs typeface="Arial MT"/>
              </a:rPr>
              <a:t> </a:t>
            </a:r>
            <a:r>
              <a:rPr lang="en-US" sz="2700" dirty="0">
                <a:solidFill>
                  <a:srgbClr val="333333"/>
                </a:solidFill>
                <a:latin typeface="Arial MT"/>
                <a:cs typeface="Arial MT"/>
              </a:rPr>
              <a:t>at</a:t>
            </a:r>
            <a:r>
              <a:rPr lang="en-US" sz="2700" spc="-8" dirty="0">
                <a:solidFill>
                  <a:srgbClr val="333333"/>
                </a:solidFill>
                <a:latin typeface="Arial MT"/>
                <a:cs typeface="Arial MT"/>
              </a:rPr>
              <a:t> </a:t>
            </a:r>
            <a:r>
              <a:rPr lang="en-US" sz="2700" dirty="0">
                <a:solidFill>
                  <a:srgbClr val="333333"/>
                </a:solidFill>
                <a:latin typeface="Arial MT"/>
                <a:cs typeface="Arial MT"/>
              </a:rPr>
              <a:t>all levels</a:t>
            </a:r>
            <a:r>
              <a:rPr lang="en-US" sz="2700" spc="-23" dirty="0">
                <a:solidFill>
                  <a:srgbClr val="333333"/>
                </a:solidFill>
                <a:latin typeface="Arial MT"/>
                <a:cs typeface="Arial MT"/>
              </a:rPr>
              <a:t> of the contest</a:t>
            </a:r>
            <a:endParaRPr lang="en-US" sz="2700" dirty="0">
              <a:latin typeface="Arial MT"/>
              <a:cs typeface="Arial MT"/>
            </a:endParaRPr>
          </a:p>
          <a:p>
            <a:pPr marL="532448" indent="-514350">
              <a:spcBef>
                <a:spcPts val="1328"/>
              </a:spcBef>
              <a:buFont typeface="+mj-lt"/>
              <a:buAutoNum type="arabicPeriod" startAt="6"/>
              <a:tabLst>
                <a:tab pos="599123" algn="l"/>
                <a:tab pos="600075" algn="l"/>
              </a:tabLst>
            </a:pPr>
            <a:r>
              <a:rPr lang="en-US" sz="2700" dirty="0">
                <a:solidFill>
                  <a:srgbClr val="333333"/>
                </a:solidFill>
                <a:latin typeface="Arial MT"/>
                <a:cs typeface="Arial MT"/>
              </a:rPr>
              <a:t>If</a:t>
            </a:r>
            <a:r>
              <a:rPr lang="en-US" sz="2700" spc="15" dirty="0">
                <a:solidFill>
                  <a:srgbClr val="333333"/>
                </a:solidFill>
                <a:latin typeface="Arial MT"/>
                <a:cs typeface="Arial MT"/>
              </a:rPr>
              <a:t> </a:t>
            </a:r>
            <a:r>
              <a:rPr lang="en-US" sz="2700" dirty="0">
                <a:solidFill>
                  <a:srgbClr val="333333"/>
                </a:solidFill>
                <a:latin typeface="Arial MT"/>
                <a:cs typeface="Arial MT"/>
              </a:rPr>
              <a:t>at</a:t>
            </a:r>
            <a:r>
              <a:rPr lang="en-US" sz="2700" spc="8" dirty="0">
                <a:solidFill>
                  <a:srgbClr val="333333"/>
                </a:solidFill>
                <a:latin typeface="Arial MT"/>
                <a:cs typeface="Arial MT"/>
              </a:rPr>
              <a:t> </a:t>
            </a:r>
            <a:r>
              <a:rPr lang="en-US" sz="2700" dirty="0">
                <a:solidFill>
                  <a:srgbClr val="333333"/>
                </a:solidFill>
                <a:latin typeface="Arial MT"/>
                <a:cs typeface="Arial MT"/>
              </a:rPr>
              <a:t>any</a:t>
            </a:r>
            <a:r>
              <a:rPr lang="en-US" sz="2700" spc="15" dirty="0">
                <a:solidFill>
                  <a:srgbClr val="333333"/>
                </a:solidFill>
                <a:latin typeface="Arial MT"/>
                <a:cs typeface="Arial MT"/>
              </a:rPr>
              <a:t> </a:t>
            </a:r>
            <a:r>
              <a:rPr lang="en-US" sz="2700" dirty="0">
                <a:solidFill>
                  <a:srgbClr val="333333"/>
                </a:solidFill>
                <a:latin typeface="Arial MT"/>
                <a:cs typeface="Arial MT"/>
              </a:rPr>
              <a:t>level</a:t>
            </a:r>
            <a:r>
              <a:rPr lang="en-US" sz="2700" spc="-8" dirty="0">
                <a:solidFill>
                  <a:srgbClr val="333333"/>
                </a:solidFill>
                <a:latin typeface="Arial MT"/>
                <a:cs typeface="Arial MT"/>
              </a:rPr>
              <a:t> </a:t>
            </a:r>
            <a:r>
              <a:rPr lang="en-US" sz="2700" dirty="0">
                <a:solidFill>
                  <a:srgbClr val="333333"/>
                </a:solidFill>
                <a:latin typeface="Arial MT"/>
                <a:cs typeface="Arial MT"/>
              </a:rPr>
              <a:t>the</a:t>
            </a:r>
            <a:r>
              <a:rPr lang="en-US" sz="2700" spc="23" dirty="0">
                <a:solidFill>
                  <a:srgbClr val="333333"/>
                </a:solidFill>
                <a:latin typeface="Arial MT"/>
                <a:cs typeface="Arial MT"/>
              </a:rPr>
              <a:t> </a:t>
            </a:r>
            <a:r>
              <a:rPr lang="en-US" sz="2700" dirty="0">
                <a:solidFill>
                  <a:srgbClr val="333333"/>
                </a:solidFill>
                <a:latin typeface="Arial MT"/>
                <a:cs typeface="Arial MT"/>
              </a:rPr>
              <a:t>Contestant</a:t>
            </a:r>
            <a:r>
              <a:rPr lang="en-US" sz="2700" spc="23" dirty="0">
                <a:solidFill>
                  <a:srgbClr val="333333"/>
                </a:solidFill>
                <a:latin typeface="Arial MT"/>
                <a:cs typeface="Arial MT"/>
              </a:rPr>
              <a:t> </a:t>
            </a:r>
            <a:r>
              <a:rPr lang="en-US" sz="2700" dirty="0">
                <a:solidFill>
                  <a:srgbClr val="333333"/>
                </a:solidFill>
                <a:latin typeface="Arial MT"/>
                <a:cs typeface="Arial MT"/>
              </a:rPr>
              <a:t>is</a:t>
            </a:r>
            <a:r>
              <a:rPr lang="en-US" sz="2700" spc="-23" dirty="0">
                <a:solidFill>
                  <a:srgbClr val="333333"/>
                </a:solidFill>
                <a:latin typeface="Arial MT"/>
                <a:cs typeface="Arial MT"/>
              </a:rPr>
              <a:t> </a:t>
            </a:r>
            <a:r>
              <a:rPr lang="en-US" sz="2700" dirty="0">
                <a:solidFill>
                  <a:srgbClr val="333333"/>
                </a:solidFill>
                <a:latin typeface="Arial MT"/>
                <a:cs typeface="Arial MT"/>
              </a:rPr>
              <a:t>found</a:t>
            </a:r>
            <a:r>
              <a:rPr lang="en-US" sz="2700" spc="30" dirty="0">
                <a:solidFill>
                  <a:srgbClr val="333333"/>
                </a:solidFill>
                <a:latin typeface="Arial MT"/>
                <a:cs typeface="Arial MT"/>
              </a:rPr>
              <a:t> </a:t>
            </a:r>
            <a:r>
              <a:rPr lang="en-US" sz="2700" dirty="0">
                <a:solidFill>
                  <a:srgbClr val="333333"/>
                </a:solidFill>
                <a:latin typeface="Arial MT"/>
                <a:cs typeface="Arial MT"/>
              </a:rPr>
              <a:t>to</a:t>
            </a:r>
            <a:r>
              <a:rPr lang="en-US" sz="2700" spc="23" dirty="0">
                <a:solidFill>
                  <a:srgbClr val="333333"/>
                </a:solidFill>
                <a:latin typeface="Arial MT"/>
                <a:cs typeface="Arial MT"/>
              </a:rPr>
              <a:t> </a:t>
            </a:r>
            <a:r>
              <a:rPr lang="en-US" sz="2700" dirty="0">
                <a:solidFill>
                  <a:srgbClr val="333333"/>
                </a:solidFill>
                <a:latin typeface="Arial MT"/>
                <a:cs typeface="Arial MT"/>
              </a:rPr>
              <a:t>be </a:t>
            </a:r>
            <a:r>
              <a:rPr lang="en-US" sz="2700" spc="8" dirty="0">
                <a:solidFill>
                  <a:srgbClr val="333333"/>
                </a:solidFill>
                <a:latin typeface="Arial MT"/>
                <a:cs typeface="Arial MT"/>
              </a:rPr>
              <a:t> </a:t>
            </a:r>
            <a:r>
              <a:rPr lang="en-US" sz="2700" dirty="0">
                <a:solidFill>
                  <a:srgbClr val="333333"/>
                </a:solidFill>
                <a:latin typeface="Arial MT"/>
                <a:cs typeface="Arial MT"/>
              </a:rPr>
              <a:t>ineligible to compete at any previous level, the </a:t>
            </a:r>
            <a:r>
              <a:rPr lang="en-US" sz="2700" spc="-689" dirty="0">
                <a:solidFill>
                  <a:srgbClr val="333333"/>
                </a:solidFill>
                <a:latin typeface="Arial MT"/>
                <a:cs typeface="Arial MT"/>
              </a:rPr>
              <a:t> </a:t>
            </a:r>
            <a:r>
              <a:rPr lang="en-US" sz="2700" dirty="0">
                <a:solidFill>
                  <a:srgbClr val="333333"/>
                </a:solidFill>
                <a:latin typeface="Arial MT"/>
                <a:cs typeface="Arial MT"/>
              </a:rPr>
              <a:t>Contestant</a:t>
            </a:r>
            <a:r>
              <a:rPr lang="en-US" sz="2700" spc="23" dirty="0">
                <a:solidFill>
                  <a:srgbClr val="333333"/>
                </a:solidFill>
                <a:latin typeface="Arial MT"/>
                <a:cs typeface="Arial MT"/>
              </a:rPr>
              <a:t> will </a:t>
            </a:r>
            <a:r>
              <a:rPr lang="en-US" sz="2700" dirty="0">
                <a:solidFill>
                  <a:srgbClr val="333333"/>
                </a:solidFill>
                <a:latin typeface="Arial MT"/>
                <a:cs typeface="Arial MT"/>
              </a:rPr>
              <a:t>be</a:t>
            </a:r>
            <a:r>
              <a:rPr lang="en-US" sz="2700" spc="8" dirty="0">
                <a:solidFill>
                  <a:srgbClr val="333333"/>
                </a:solidFill>
                <a:latin typeface="Arial MT"/>
                <a:cs typeface="Arial MT"/>
              </a:rPr>
              <a:t> </a:t>
            </a:r>
            <a:r>
              <a:rPr lang="en-US" sz="2700" dirty="0">
                <a:solidFill>
                  <a:srgbClr val="333333"/>
                </a:solidFill>
                <a:latin typeface="Arial MT"/>
                <a:cs typeface="Arial MT"/>
              </a:rPr>
              <a:t>disqualified.</a:t>
            </a:r>
            <a:r>
              <a:rPr lang="en-US" sz="2700" spc="-23" dirty="0">
                <a:solidFill>
                  <a:srgbClr val="333333"/>
                </a:solidFill>
                <a:latin typeface="Arial MT"/>
                <a:cs typeface="Arial MT"/>
              </a:rPr>
              <a:t> </a:t>
            </a:r>
            <a:r>
              <a:rPr lang="en-US" sz="2700" dirty="0">
                <a:solidFill>
                  <a:srgbClr val="333333"/>
                </a:solidFill>
                <a:latin typeface="Arial MT"/>
                <a:cs typeface="Arial MT"/>
              </a:rPr>
              <a:t>No correction </a:t>
            </a:r>
            <a:r>
              <a:rPr lang="en-US" sz="2700" spc="-689" dirty="0">
                <a:solidFill>
                  <a:srgbClr val="333333"/>
                </a:solidFill>
                <a:latin typeface="Arial MT"/>
                <a:cs typeface="Arial MT"/>
              </a:rPr>
              <a:t> </a:t>
            </a:r>
            <a:r>
              <a:rPr lang="en-US" sz="2700" dirty="0">
                <a:solidFill>
                  <a:srgbClr val="333333"/>
                </a:solidFill>
                <a:latin typeface="Arial MT"/>
                <a:cs typeface="Arial MT"/>
              </a:rPr>
              <a:t>later can reverse</a:t>
            </a:r>
            <a:r>
              <a:rPr lang="en-US" sz="2700" spc="15" dirty="0">
                <a:solidFill>
                  <a:srgbClr val="333333"/>
                </a:solidFill>
                <a:latin typeface="Arial MT"/>
                <a:cs typeface="Arial MT"/>
              </a:rPr>
              <a:t> </a:t>
            </a:r>
            <a:r>
              <a:rPr lang="en-US" sz="2700" dirty="0">
                <a:solidFill>
                  <a:srgbClr val="333333"/>
                </a:solidFill>
                <a:latin typeface="Arial MT"/>
                <a:cs typeface="Arial MT"/>
              </a:rPr>
              <a:t>the</a:t>
            </a:r>
            <a:r>
              <a:rPr lang="en-US" sz="2700" spc="8" dirty="0">
                <a:solidFill>
                  <a:srgbClr val="333333"/>
                </a:solidFill>
                <a:latin typeface="Arial MT"/>
                <a:cs typeface="Arial MT"/>
              </a:rPr>
              <a:t> </a:t>
            </a:r>
            <a:r>
              <a:rPr lang="en-US" sz="2700" dirty="0">
                <a:solidFill>
                  <a:srgbClr val="333333"/>
                </a:solidFill>
                <a:latin typeface="Arial MT"/>
                <a:cs typeface="Arial MT"/>
              </a:rPr>
              <a:t>disqualification</a:t>
            </a:r>
            <a:endParaRPr lang="en-US" sz="2700" dirty="0">
              <a:latin typeface="Arial MT"/>
              <a:cs typeface="Arial MT"/>
            </a:endParaRPr>
          </a:p>
          <a:p>
            <a:pPr marL="532448" indent="-514350">
              <a:spcBef>
                <a:spcPts val="1328"/>
              </a:spcBef>
              <a:buFont typeface="+mj-lt"/>
              <a:buAutoNum type="arabicPeriod" startAt="6"/>
              <a:tabLst>
                <a:tab pos="599123" algn="l"/>
                <a:tab pos="600075" algn="l"/>
              </a:tabLst>
            </a:pPr>
            <a:r>
              <a:rPr lang="en-US" sz="2700" dirty="0">
                <a:solidFill>
                  <a:srgbClr val="333333"/>
                </a:solidFill>
                <a:latin typeface="Arial MT"/>
                <a:cs typeface="Arial MT"/>
              </a:rPr>
              <a:t>Contestant</a:t>
            </a:r>
            <a:r>
              <a:rPr lang="en-US" sz="2700" spc="15" dirty="0">
                <a:solidFill>
                  <a:srgbClr val="333333"/>
                </a:solidFill>
                <a:latin typeface="Arial MT"/>
                <a:cs typeface="Arial MT"/>
              </a:rPr>
              <a:t> </a:t>
            </a:r>
            <a:r>
              <a:rPr lang="en-US" sz="2700" dirty="0">
                <a:solidFill>
                  <a:srgbClr val="333333"/>
                </a:solidFill>
                <a:latin typeface="Arial MT"/>
                <a:cs typeface="Arial MT"/>
              </a:rPr>
              <a:t>must be</a:t>
            </a:r>
            <a:r>
              <a:rPr lang="en-US" sz="2700" spc="15" dirty="0">
                <a:solidFill>
                  <a:srgbClr val="333333"/>
                </a:solidFill>
                <a:latin typeface="Arial MT"/>
                <a:cs typeface="Arial MT"/>
              </a:rPr>
              <a:t> </a:t>
            </a:r>
            <a:r>
              <a:rPr lang="en-US" sz="2700" dirty="0">
                <a:solidFill>
                  <a:srgbClr val="333333"/>
                </a:solidFill>
                <a:latin typeface="Arial MT"/>
                <a:cs typeface="Arial MT"/>
              </a:rPr>
              <a:t>physically</a:t>
            </a:r>
            <a:r>
              <a:rPr lang="en-US" sz="2700" spc="-8" dirty="0">
                <a:solidFill>
                  <a:srgbClr val="333333"/>
                </a:solidFill>
                <a:latin typeface="Arial MT"/>
                <a:cs typeface="Arial MT"/>
              </a:rPr>
              <a:t> </a:t>
            </a:r>
            <a:r>
              <a:rPr lang="en-US" sz="2700" dirty="0">
                <a:solidFill>
                  <a:srgbClr val="333333"/>
                </a:solidFill>
                <a:latin typeface="Arial MT"/>
                <a:cs typeface="Arial MT"/>
              </a:rPr>
              <a:t>present</a:t>
            </a:r>
            <a:r>
              <a:rPr lang="en-US" sz="2700" spc="23" dirty="0">
                <a:solidFill>
                  <a:srgbClr val="333333"/>
                </a:solidFill>
                <a:latin typeface="Arial MT"/>
                <a:cs typeface="Arial MT"/>
              </a:rPr>
              <a:t> </a:t>
            </a:r>
            <a:r>
              <a:rPr lang="en-US" sz="2700" dirty="0">
                <a:solidFill>
                  <a:srgbClr val="333333"/>
                </a:solidFill>
                <a:latin typeface="Arial MT"/>
                <a:cs typeface="Arial MT"/>
              </a:rPr>
              <a:t>to</a:t>
            </a:r>
            <a:r>
              <a:rPr lang="en-US" sz="2700" dirty="0">
                <a:latin typeface="Arial MT"/>
                <a:cs typeface="Arial MT"/>
              </a:rPr>
              <a:t> </a:t>
            </a:r>
            <a:r>
              <a:rPr lang="en-US" sz="2700" dirty="0">
                <a:solidFill>
                  <a:srgbClr val="333333"/>
                </a:solidFill>
                <a:latin typeface="Arial MT"/>
                <a:cs typeface="Arial MT"/>
              </a:rPr>
              <a:t>compete</a:t>
            </a:r>
            <a:r>
              <a:rPr lang="en-US" sz="2700" spc="-8" dirty="0">
                <a:solidFill>
                  <a:srgbClr val="333333"/>
                </a:solidFill>
                <a:latin typeface="Arial MT"/>
                <a:cs typeface="Arial MT"/>
              </a:rPr>
              <a:t> </a:t>
            </a:r>
            <a:r>
              <a:rPr lang="en-US" sz="2700" dirty="0">
                <a:solidFill>
                  <a:srgbClr val="333333"/>
                </a:solidFill>
                <a:latin typeface="Arial MT"/>
                <a:cs typeface="Arial MT"/>
              </a:rPr>
              <a:t>at area and above levels</a:t>
            </a:r>
            <a:endParaRPr lang="en-US" sz="2700" dirty="0">
              <a:latin typeface="Arial MT"/>
              <a:cs typeface="Arial MT"/>
            </a:endParaRPr>
          </a:p>
        </p:txBody>
      </p:sp>
      <p:pic>
        <p:nvPicPr>
          <p:cNvPr id="4" name="object 4">
            <a:extLst>
              <a:ext uri="{FF2B5EF4-FFF2-40B4-BE49-F238E27FC236}">
                <a16:creationId xmlns:a16="http://schemas.microsoft.com/office/drawing/2014/main" id="{898FA371-D029-AF21-6120-F60B7092F05E}"/>
              </a:ext>
            </a:extLst>
          </p:cNvPr>
          <p:cNvPicPr/>
          <p:nvPr/>
        </p:nvPicPr>
        <p:blipFill>
          <a:blip r:embed="rId2" cstate="print"/>
          <a:stretch>
            <a:fillRect/>
          </a:stretch>
        </p:blipFill>
        <p:spPr>
          <a:xfrm>
            <a:off x="11201400" y="2552700"/>
            <a:ext cx="6301685" cy="6302322"/>
          </a:xfrm>
          <a:prstGeom prst="rect">
            <a:avLst/>
          </a:prstGeom>
        </p:spPr>
      </p:pic>
    </p:spTree>
    <p:extLst>
      <p:ext uri="{BB962C8B-B14F-4D97-AF65-F5344CB8AC3E}">
        <p14:creationId xmlns:p14="http://schemas.microsoft.com/office/powerpoint/2010/main" val="19629192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Contestant In</a:t>
            </a:r>
            <a:r>
              <a:rPr lang="en-IN" b="1" spc="-8" dirty="0">
                <a:latin typeface="Gotham" panose="02000504050000020004" pitchFamily="2" charset="0"/>
              </a:rPr>
              <a:t>e</a:t>
            </a:r>
            <a:r>
              <a:rPr lang="en-IN" sz="6600" b="1" spc="-8" dirty="0">
                <a:latin typeface="Gotham" panose="02000504050000020004" pitchFamily="2" charset="0"/>
              </a:rPr>
              <a:t>ligibility</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a:lstStyle/>
          <a:p>
            <a:pPr marL="0" indent="0">
              <a:spcBef>
                <a:spcPts val="1020"/>
              </a:spcBef>
              <a:buNone/>
            </a:pPr>
            <a:r>
              <a:rPr lang="en-US" sz="2700" b="1" dirty="0">
                <a:solidFill>
                  <a:srgbClr val="333333"/>
                </a:solidFill>
                <a:latin typeface="Arial"/>
                <a:cs typeface="Arial"/>
              </a:rPr>
              <a:t>Contestant</a:t>
            </a:r>
            <a:r>
              <a:rPr lang="en-US" sz="2700" b="1" spc="-83" dirty="0">
                <a:solidFill>
                  <a:srgbClr val="333333"/>
                </a:solidFill>
                <a:latin typeface="Arial"/>
                <a:cs typeface="Arial"/>
              </a:rPr>
              <a:t> </a:t>
            </a:r>
            <a:r>
              <a:rPr lang="en-US" sz="2700" b="1" spc="-8" dirty="0">
                <a:solidFill>
                  <a:srgbClr val="333333"/>
                </a:solidFill>
                <a:latin typeface="Arial"/>
                <a:cs typeface="Arial"/>
              </a:rPr>
              <a:t>Ineligibility</a:t>
            </a:r>
          </a:p>
          <a:p>
            <a:pPr marL="0" indent="0">
              <a:spcBef>
                <a:spcPts val="1020"/>
              </a:spcBef>
              <a:buNone/>
            </a:pPr>
            <a:endParaRPr lang="en-US" sz="2700" dirty="0">
              <a:latin typeface="Arial"/>
              <a:cs typeface="Arial"/>
            </a:endParaRPr>
          </a:p>
          <a:p>
            <a:pPr marL="608648" indent="-581978">
              <a:lnSpc>
                <a:spcPts val="2909"/>
              </a:lnSpc>
              <a:spcBef>
                <a:spcPts val="885"/>
              </a:spcBef>
              <a:buAutoNum type="arabicPeriod"/>
              <a:tabLst>
                <a:tab pos="608648" algn="l"/>
                <a:tab pos="609600" algn="l"/>
              </a:tabLst>
            </a:pPr>
            <a:r>
              <a:rPr lang="en-US" sz="2700" dirty="0">
                <a:solidFill>
                  <a:srgbClr val="333333"/>
                </a:solidFill>
                <a:latin typeface="Arial MT"/>
                <a:cs typeface="Arial MT"/>
              </a:rPr>
              <a:t>Incumbent</a:t>
            </a:r>
            <a:r>
              <a:rPr lang="en-US" sz="2700" spc="8" dirty="0">
                <a:solidFill>
                  <a:srgbClr val="333333"/>
                </a:solidFill>
                <a:latin typeface="Arial MT"/>
                <a:cs typeface="Arial MT"/>
              </a:rPr>
              <a:t> </a:t>
            </a:r>
            <a:r>
              <a:rPr lang="en-US" sz="2700" dirty="0">
                <a:solidFill>
                  <a:srgbClr val="333333"/>
                </a:solidFill>
                <a:latin typeface="Arial MT"/>
                <a:cs typeface="Arial MT"/>
              </a:rPr>
              <a:t>International</a:t>
            </a:r>
            <a:r>
              <a:rPr lang="en-US" sz="2700" spc="23" dirty="0">
                <a:solidFill>
                  <a:srgbClr val="333333"/>
                </a:solidFill>
                <a:latin typeface="Arial MT"/>
                <a:cs typeface="Arial MT"/>
              </a:rPr>
              <a:t> </a:t>
            </a:r>
            <a:r>
              <a:rPr lang="en-US" sz="2700" dirty="0">
                <a:solidFill>
                  <a:srgbClr val="333333"/>
                </a:solidFill>
                <a:latin typeface="Arial MT"/>
                <a:cs typeface="Arial MT"/>
              </a:rPr>
              <a:t>Officers and</a:t>
            </a:r>
            <a:r>
              <a:rPr lang="en-US" sz="2700" dirty="0">
                <a:latin typeface="Arial MT"/>
                <a:cs typeface="Arial MT"/>
              </a:rPr>
              <a:t> </a:t>
            </a:r>
            <a:r>
              <a:rPr lang="en-US" sz="2700" dirty="0">
                <a:solidFill>
                  <a:srgbClr val="333333"/>
                </a:solidFill>
                <a:latin typeface="Arial MT"/>
                <a:cs typeface="Arial MT"/>
              </a:rPr>
              <a:t>Directors</a:t>
            </a:r>
            <a:endParaRPr lang="en-US" sz="2700" dirty="0">
              <a:latin typeface="Arial MT"/>
              <a:cs typeface="Arial MT"/>
            </a:endParaRPr>
          </a:p>
          <a:p>
            <a:pPr marL="608648" indent="-581978">
              <a:spcBef>
                <a:spcPts val="900"/>
              </a:spcBef>
              <a:buAutoNum type="arabicPeriod" startAt="2"/>
              <a:tabLst>
                <a:tab pos="608648" algn="l"/>
                <a:tab pos="609600" algn="l"/>
              </a:tabLst>
            </a:pPr>
            <a:r>
              <a:rPr lang="en-US" sz="2700" dirty="0">
                <a:solidFill>
                  <a:srgbClr val="333333"/>
                </a:solidFill>
                <a:latin typeface="Arial MT"/>
                <a:cs typeface="Arial MT"/>
              </a:rPr>
              <a:t>Region</a:t>
            </a:r>
            <a:r>
              <a:rPr lang="en-US" sz="2700" spc="-15" dirty="0">
                <a:solidFill>
                  <a:srgbClr val="333333"/>
                </a:solidFill>
                <a:latin typeface="Arial MT"/>
                <a:cs typeface="Arial MT"/>
              </a:rPr>
              <a:t> </a:t>
            </a:r>
            <a:r>
              <a:rPr lang="en-US" sz="2700" dirty="0">
                <a:solidFill>
                  <a:srgbClr val="333333"/>
                </a:solidFill>
                <a:latin typeface="Arial MT"/>
                <a:cs typeface="Arial MT"/>
              </a:rPr>
              <a:t>Advisors,</a:t>
            </a:r>
            <a:r>
              <a:rPr lang="en-US" sz="2700" spc="-15" dirty="0">
                <a:solidFill>
                  <a:srgbClr val="333333"/>
                </a:solidFill>
                <a:latin typeface="Arial MT"/>
                <a:cs typeface="Arial MT"/>
              </a:rPr>
              <a:t> </a:t>
            </a:r>
            <a:r>
              <a:rPr lang="en-US" sz="2700" dirty="0">
                <a:solidFill>
                  <a:srgbClr val="333333"/>
                </a:solidFill>
                <a:latin typeface="Arial MT"/>
                <a:cs typeface="Arial MT"/>
              </a:rPr>
              <a:t>including</a:t>
            </a:r>
            <a:r>
              <a:rPr lang="en-US" sz="2700" spc="-30" dirty="0">
                <a:solidFill>
                  <a:srgbClr val="333333"/>
                </a:solidFill>
                <a:latin typeface="Arial MT"/>
                <a:cs typeface="Arial MT"/>
              </a:rPr>
              <a:t> </a:t>
            </a:r>
            <a:r>
              <a:rPr lang="en-US" sz="2700" dirty="0">
                <a:solidFill>
                  <a:srgbClr val="333333"/>
                </a:solidFill>
                <a:latin typeface="Arial MT"/>
                <a:cs typeface="Arial MT"/>
              </a:rPr>
              <a:t>applicants</a:t>
            </a:r>
            <a:endParaRPr lang="en-US" sz="2700" dirty="0">
              <a:latin typeface="Arial MT"/>
              <a:cs typeface="Arial MT"/>
            </a:endParaRPr>
          </a:p>
          <a:p>
            <a:pPr marL="608648" indent="-581978">
              <a:lnSpc>
                <a:spcPts val="2909"/>
              </a:lnSpc>
              <a:spcBef>
                <a:spcPts val="900"/>
              </a:spcBef>
              <a:buAutoNum type="arabicPeriod" startAt="2"/>
              <a:tabLst>
                <a:tab pos="608648" algn="l"/>
                <a:tab pos="609600" algn="l"/>
              </a:tabLst>
            </a:pPr>
            <a:r>
              <a:rPr lang="en-US" sz="2700" dirty="0">
                <a:solidFill>
                  <a:srgbClr val="333333"/>
                </a:solidFill>
                <a:latin typeface="Arial MT"/>
                <a:cs typeface="Arial MT"/>
              </a:rPr>
              <a:t>District</a:t>
            </a:r>
            <a:r>
              <a:rPr lang="en-US" sz="2700" spc="-30" dirty="0">
                <a:solidFill>
                  <a:srgbClr val="333333"/>
                </a:solidFill>
                <a:latin typeface="Arial MT"/>
                <a:cs typeface="Arial MT"/>
              </a:rPr>
              <a:t> </a:t>
            </a:r>
            <a:r>
              <a:rPr lang="en-US" sz="2700" dirty="0">
                <a:solidFill>
                  <a:srgbClr val="333333"/>
                </a:solidFill>
                <a:latin typeface="Arial MT"/>
                <a:cs typeface="Arial MT"/>
              </a:rPr>
              <a:t>Officers</a:t>
            </a:r>
            <a:r>
              <a:rPr lang="en-US" sz="2700" spc="-30" dirty="0">
                <a:solidFill>
                  <a:srgbClr val="333333"/>
                </a:solidFill>
                <a:latin typeface="Arial MT"/>
                <a:cs typeface="Arial MT"/>
              </a:rPr>
              <a:t> </a:t>
            </a:r>
            <a:r>
              <a:rPr lang="en-US" sz="2700" dirty="0">
                <a:solidFill>
                  <a:srgbClr val="333333"/>
                </a:solidFill>
                <a:latin typeface="Arial MT"/>
                <a:cs typeface="Arial MT"/>
              </a:rPr>
              <a:t>-</a:t>
            </a:r>
            <a:r>
              <a:rPr lang="en-US" sz="2700" spc="-15" dirty="0">
                <a:solidFill>
                  <a:srgbClr val="333333"/>
                </a:solidFill>
                <a:latin typeface="Arial MT"/>
                <a:cs typeface="Arial MT"/>
              </a:rPr>
              <a:t> </a:t>
            </a:r>
            <a:r>
              <a:rPr lang="en-US" sz="2700" dirty="0">
                <a:solidFill>
                  <a:srgbClr val="333333"/>
                </a:solidFill>
                <a:latin typeface="Arial MT"/>
                <a:cs typeface="Arial MT"/>
              </a:rPr>
              <a:t>District</a:t>
            </a:r>
            <a:r>
              <a:rPr lang="en-US" sz="2700" spc="-30" dirty="0">
                <a:solidFill>
                  <a:srgbClr val="333333"/>
                </a:solidFill>
                <a:latin typeface="Arial MT"/>
                <a:cs typeface="Arial MT"/>
              </a:rPr>
              <a:t> </a:t>
            </a:r>
            <a:r>
              <a:rPr lang="en-US" sz="2700" dirty="0">
                <a:solidFill>
                  <a:srgbClr val="333333"/>
                </a:solidFill>
                <a:latin typeface="Arial MT"/>
                <a:cs typeface="Arial MT"/>
              </a:rPr>
              <a:t>Director, PQD, CGD,</a:t>
            </a:r>
            <a:r>
              <a:rPr lang="en-US" sz="2700" dirty="0">
                <a:latin typeface="Arial MT"/>
                <a:cs typeface="Arial MT"/>
              </a:rPr>
              <a:t> </a:t>
            </a:r>
            <a:r>
              <a:rPr lang="en-US" sz="2700" spc="8" dirty="0">
                <a:solidFill>
                  <a:srgbClr val="333333"/>
                </a:solidFill>
                <a:latin typeface="Arial MT"/>
                <a:cs typeface="Arial MT"/>
              </a:rPr>
              <a:t>DAM,</a:t>
            </a:r>
            <a:r>
              <a:rPr lang="en-US" sz="2700" spc="-15" dirty="0">
                <a:solidFill>
                  <a:srgbClr val="333333"/>
                </a:solidFill>
                <a:latin typeface="Arial MT"/>
                <a:cs typeface="Arial MT"/>
              </a:rPr>
              <a:t> </a:t>
            </a:r>
            <a:r>
              <a:rPr lang="en-US" sz="2700" spc="8" dirty="0">
                <a:solidFill>
                  <a:srgbClr val="333333"/>
                </a:solidFill>
                <a:latin typeface="Arial MT"/>
                <a:cs typeface="Arial MT"/>
              </a:rPr>
              <a:t>DFM,</a:t>
            </a:r>
            <a:r>
              <a:rPr lang="en-US" sz="2700" spc="-38" dirty="0">
                <a:solidFill>
                  <a:srgbClr val="333333"/>
                </a:solidFill>
                <a:latin typeface="Arial MT"/>
                <a:cs typeface="Arial MT"/>
              </a:rPr>
              <a:t> </a:t>
            </a:r>
            <a:r>
              <a:rPr lang="en-US" sz="2700" spc="8" dirty="0">
                <a:solidFill>
                  <a:srgbClr val="333333"/>
                </a:solidFill>
                <a:latin typeface="Arial MT"/>
                <a:cs typeface="Arial MT"/>
              </a:rPr>
              <a:t>DPRM,</a:t>
            </a:r>
            <a:r>
              <a:rPr lang="en-US" sz="2700" spc="-45" dirty="0">
                <a:solidFill>
                  <a:srgbClr val="333333"/>
                </a:solidFill>
                <a:latin typeface="Arial MT"/>
                <a:cs typeface="Arial MT"/>
              </a:rPr>
              <a:t> </a:t>
            </a:r>
            <a:r>
              <a:rPr lang="en-US" sz="2700" dirty="0">
                <a:solidFill>
                  <a:srgbClr val="333333"/>
                </a:solidFill>
                <a:latin typeface="Arial MT"/>
                <a:cs typeface="Arial MT"/>
              </a:rPr>
              <a:t>Division</a:t>
            </a:r>
            <a:r>
              <a:rPr lang="en-US" sz="2700" spc="-60" dirty="0">
                <a:solidFill>
                  <a:srgbClr val="333333"/>
                </a:solidFill>
                <a:latin typeface="Arial MT"/>
                <a:cs typeface="Arial MT"/>
              </a:rPr>
              <a:t> </a:t>
            </a:r>
            <a:r>
              <a:rPr lang="en-US" sz="2700" dirty="0">
                <a:solidFill>
                  <a:srgbClr val="333333"/>
                </a:solidFill>
                <a:latin typeface="Arial MT"/>
                <a:cs typeface="Arial MT"/>
              </a:rPr>
              <a:t>Directors,</a:t>
            </a:r>
            <a:r>
              <a:rPr lang="en-US" sz="2700" spc="-15" dirty="0">
                <a:solidFill>
                  <a:srgbClr val="333333"/>
                </a:solidFill>
                <a:latin typeface="Arial MT"/>
                <a:cs typeface="Arial MT"/>
              </a:rPr>
              <a:t> </a:t>
            </a:r>
            <a:r>
              <a:rPr lang="en-US" sz="2700" spc="8" dirty="0">
                <a:solidFill>
                  <a:srgbClr val="333333"/>
                </a:solidFill>
                <a:latin typeface="Arial MT"/>
                <a:cs typeface="Arial MT"/>
              </a:rPr>
              <a:t>ADs</a:t>
            </a:r>
            <a:endParaRPr lang="en-US" sz="2700" dirty="0">
              <a:latin typeface="Arial MT"/>
              <a:cs typeface="Arial MT"/>
            </a:endParaRPr>
          </a:p>
          <a:p>
            <a:pPr marL="0" indent="0">
              <a:spcBef>
                <a:spcPts val="885"/>
              </a:spcBef>
              <a:buNone/>
              <a:tabLst>
                <a:tab pos="608648" algn="l"/>
                <a:tab pos="609600" algn="l"/>
              </a:tabLst>
            </a:pPr>
            <a:r>
              <a:rPr lang="en-US" sz="2700" dirty="0">
                <a:solidFill>
                  <a:srgbClr val="333333"/>
                </a:solidFill>
                <a:latin typeface="Arial MT"/>
                <a:cs typeface="Arial MT"/>
              </a:rPr>
              <a:t>4. 		International</a:t>
            </a:r>
            <a:r>
              <a:rPr lang="en-US" sz="2700" spc="30" dirty="0">
                <a:solidFill>
                  <a:srgbClr val="333333"/>
                </a:solidFill>
                <a:latin typeface="Arial MT"/>
                <a:cs typeface="Arial MT"/>
              </a:rPr>
              <a:t> </a:t>
            </a:r>
            <a:r>
              <a:rPr lang="en-US" sz="2700" dirty="0">
                <a:solidFill>
                  <a:srgbClr val="333333"/>
                </a:solidFill>
                <a:latin typeface="Arial MT"/>
                <a:cs typeface="Arial MT"/>
              </a:rPr>
              <a:t>Officer and</a:t>
            </a:r>
            <a:r>
              <a:rPr lang="en-US" sz="2700" spc="15" dirty="0">
                <a:solidFill>
                  <a:srgbClr val="333333"/>
                </a:solidFill>
                <a:latin typeface="Arial MT"/>
                <a:cs typeface="Arial MT"/>
              </a:rPr>
              <a:t> </a:t>
            </a:r>
            <a:r>
              <a:rPr lang="en-US" sz="2700" dirty="0">
                <a:solidFill>
                  <a:srgbClr val="333333"/>
                </a:solidFill>
                <a:latin typeface="Arial MT"/>
                <a:cs typeface="Arial MT"/>
              </a:rPr>
              <a:t>Director</a:t>
            </a:r>
            <a:r>
              <a:rPr lang="en-US" sz="2700" spc="-8" dirty="0">
                <a:solidFill>
                  <a:srgbClr val="333333"/>
                </a:solidFill>
                <a:latin typeface="Arial MT"/>
                <a:cs typeface="Arial MT"/>
              </a:rPr>
              <a:t> </a:t>
            </a:r>
            <a:r>
              <a:rPr lang="en-US" sz="2700" dirty="0">
                <a:solidFill>
                  <a:srgbClr val="333333"/>
                </a:solidFill>
                <a:latin typeface="Arial MT"/>
                <a:cs typeface="Arial MT"/>
              </a:rPr>
              <a:t>Candidates</a:t>
            </a:r>
            <a:endParaRPr lang="en-US" sz="2700" dirty="0">
              <a:latin typeface="Arial MT"/>
              <a:cs typeface="Arial MT"/>
            </a:endParaRPr>
          </a:p>
          <a:p>
            <a:pPr marL="0" indent="0">
              <a:spcBef>
                <a:spcPts val="900"/>
              </a:spcBef>
              <a:buNone/>
              <a:tabLst>
                <a:tab pos="608648" algn="l"/>
                <a:tab pos="609600" algn="l"/>
              </a:tabLst>
            </a:pPr>
            <a:r>
              <a:rPr lang="en-US" sz="2700" dirty="0">
                <a:solidFill>
                  <a:srgbClr val="333333"/>
                </a:solidFill>
                <a:latin typeface="Arial MT"/>
                <a:cs typeface="Arial MT"/>
              </a:rPr>
              <a:t>5. 	Immediate</a:t>
            </a:r>
            <a:r>
              <a:rPr lang="en-US" sz="2700" spc="-8" dirty="0">
                <a:solidFill>
                  <a:srgbClr val="333333"/>
                </a:solidFill>
                <a:latin typeface="Arial MT"/>
                <a:cs typeface="Arial MT"/>
              </a:rPr>
              <a:t> </a:t>
            </a:r>
            <a:r>
              <a:rPr lang="en-US" sz="2700" dirty="0">
                <a:solidFill>
                  <a:srgbClr val="333333"/>
                </a:solidFill>
                <a:latin typeface="Arial MT"/>
                <a:cs typeface="Arial MT"/>
              </a:rPr>
              <a:t>Past</a:t>
            </a:r>
            <a:r>
              <a:rPr lang="en-US" sz="2700" spc="-15" dirty="0">
                <a:solidFill>
                  <a:srgbClr val="333333"/>
                </a:solidFill>
                <a:latin typeface="Arial MT"/>
                <a:cs typeface="Arial MT"/>
              </a:rPr>
              <a:t> </a:t>
            </a:r>
            <a:r>
              <a:rPr lang="en-US" sz="2700" dirty="0">
                <a:solidFill>
                  <a:srgbClr val="333333"/>
                </a:solidFill>
                <a:latin typeface="Arial MT"/>
                <a:cs typeface="Arial MT"/>
              </a:rPr>
              <a:t>District</a:t>
            </a:r>
            <a:r>
              <a:rPr lang="en-US" sz="2700" spc="-45" dirty="0">
                <a:solidFill>
                  <a:srgbClr val="333333"/>
                </a:solidFill>
                <a:latin typeface="Arial MT"/>
                <a:cs typeface="Arial MT"/>
              </a:rPr>
              <a:t> </a:t>
            </a:r>
            <a:r>
              <a:rPr lang="en-US" sz="2700" dirty="0">
                <a:solidFill>
                  <a:srgbClr val="333333"/>
                </a:solidFill>
                <a:latin typeface="Arial MT"/>
                <a:cs typeface="Arial MT"/>
              </a:rPr>
              <a:t>Director</a:t>
            </a:r>
            <a:endParaRPr lang="en-US" sz="2700" dirty="0">
              <a:latin typeface="Arial MT"/>
              <a:cs typeface="Arial MT"/>
            </a:endParaRPr>
          </a:p>
        </p:txBody>
      </p:sp>
      <p:pic>
        <p:nvPicPr>
          <p:cNvPr id="4" name="object 4">
            <a:extLst>
              <a:ext uri="{FF2B5EF4-FFF2-40B4-BE49-F238E27FC236}">
                <a16:creationId xmlns:a16="http://schemas.microsoft.com/office/drawing/2014/main" id="{898FA371-D029-AF21-6120-F60B7092F05E}"/>
              </a:ext>
            </a:extLst>
          </p:cNvPr>
          <p:cNvPicPr/>
          <p:nvPr/>
        </p:nvPicPr>
        <p:blipFill>
          <a:blip r:embed="rId2" cstate="print"/>
          <a:stretch>
            <a:fillRect/>
          </a:stretch>
        </p:blipFill>
        <p:spPr>
          <a:xfrm>
            <a:off x="10835939" y="2384475"/>
            <a:ext cx="6301685" cy="6302322"/>
          </a:xfrm>
          <a:prstGeom prst="rect">
            <a:avLst/>
          </a:prstGeom>
        </p:spPr>
      </p:pic>
    </p:spTree>
    <p:extLst>
      <p:ext uri="{BB962C8B-B14F-4D97-AF65-F5344CB8AC3E}">
        <p14:creationId xmlns:p14="http://schemas.microsoft.com/office/powerpoint/2010/main" val="412253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Contestant In</a:t>
            </a:r>
            <a:r>
              <a:rPr lang="en-IN" b="1" spc="-8" dirty="0">
                <a:latin typeface="Gotham" panose="02000504050000020004" pitchFamily="2" charset="0"/>
              </a:rPr>
              <a:t>e</a:t>
            </a:r>
            <a:r>
              <a:rPr lang="en-IN" sz="6600" b="1" spc="-8" dirty="0">
                <a:latin typeface="Gotham" panose="02000504050000020004" pitchFamily="2" charset="0"/>
              </a:rPr>
              <a:t>ligibility</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a:lstStyle/>
          <a:p>
            <a:pPr marL="608648" marR="7620" indent="-581025" algn="just">
              <a:lnSpc>
                <a:spcPts val="2759"/>
              </a:lnSpc>
              <a:spcBef>
                <a:spcPts val="1223"/>
              </a:spcBef>
              <a:buFont typeface="+mj-lt"/>
              <a:buAutoNum type="arabicPeriod" startAt="6"/>
              <a:tabLst>
                <a:tab pos="609600" algn="l"/>
              </a:tabLst>
            </a:pPr>
            <a:r>
              <a:rPr lang="en-US" sz="2700" dirty="0">
                <a:solidFill>
                  <a:srgbClr val="333333"/>
                </a:solidFill>
                <a:latin typeface="Arial MT"/>
                <a:cs typeface="Arial MT"/>
              </a:rPr>
              <a:t>District Officers or Candidates for elected positions </a:t>
            </a:r>
            <a:r>
              <a:rPr lang="en-US" sz="2700" spc="-8" dirty="0">
                <a:solidFill>
                  <a:srgbClr val="333333"/>
                </a:solidFill>
                <a:latin typeface="Arial MT"/>
                <a:cs typeface="Arial MT"/>
              </a:rPr>
              <a:t>for </a:t>
            </a:r>
            <a:r>
              <a:rPr lang="en-US" sz="2700" spc="-689" dirty="0">
                <a:solidFill>
                  <a:srgbClr val="333333"/>
                </a:solidFill>
                <a:latin typeface="Arial MT"/>
                <a:cs typeface="Arial MT"/>
              </a:rPr>
              <a:t> </a:t>
            </a:r>
            <a:r>
              <a:rPr lang="en-US" sz="2700" dirty="0">
                <a:solidFill>
                  <a:srgbClr val="333333"/>
                </a:solidFill>
                <a:latin typeface="Arial MT"/>
                <a:cs typeface="Arial MT"/>
              </a:rPr>
              <a:t>the</a:t>
            </a:r>
            <a:r>
              <a:rPr lang="en-US" sz="2700" spc="8" dirty="0">
                <a:solidFill>
                  <a:srgbClr val="333333"/>
                </a:solidFill>
                <a:latin typeface="Arial MT"/>
                <a:cs typeface="Arial MT"/>
              </a:rPr>
              <a:t> </a:t>
            </a:r>
            <a:r>
              <a:rPr lang="en-US" sz="2700" dirty="0">
                <a:solidFill>
                  <a:srgbClr val="333333"/>
                </a:solidFill>
                <a:latin typeface="Arial MT"/>
                <a:cs typeface="Arial MT"/>
              </a:rPr>
              <a:t>upcoming</a:t>
            </a:r>
            <a:r>
              <a:rPr lang="en-US" sz="2700" spc="15" dirty="0">
                <a:solidFill>
                  <a:srgbClr val="333333"/>
                </a:solidFill>
                <a:latin typeface="Arial MT"/>
                <a:cs typeface="Arial MT"/>
              </a:rPr>
              <a:t> </a:t>
            </a:r>
            <a:r>
              <a:rPr lang="en-US" sz="2700" dirty="0">
                <a:solidFill>
                  <a:srgbClr val="333333"/>
                </a:solidFill>
                <a:latin typeface="Arial MT"/>
                <a:cs typeface="Arial MT"/>
              </a:rPr>
              <a:t>term</a:t>
            </a:r>
            <a:r>
              <a:rPr lang="en-US" sz="2700" spc="8" dirty="0">
                <a:solidFill>
                  <a:srgbClr val="333333"/>
                </a:solidFill>
                <a:latin typeface="Arial MT"/>
                <a:cs typeface="Arial MT"/>
              </a:rPr>
              <a:t> </a:t>
            </a:r>
            <a:r>
              <a:rPr lang="en-US" sz="2700" dirty="0">
                <a:solidFill>
                  <a:srgbClr val="333333"/>
                </a:solidFill>
                <a:latin typeface="Arial MT"/>
                <a:cs typeface="Arial MT"/>
              </a:rPr>
              <a:t>beginning </a:t>
            </a:r>
            <a:r>
              <a:rPr lang="en-US" sz="2700" spc="-8" dirty="0">
                <a:solidFill>
                  <a:srgbClr val="333333"/>
                </a:solidFill>
                <a:latin typeface="Arial MT"/>
                <a:cs typeface="Arial MT"/>
              </a:rPr>
              <a:t>from</a:t>
            </a:r>
            <a:r>
              <a:rPr lang="en-US" sz="2700" spc="8" dirty="0">
                <a:solidFill>
                  <a:srgbClr val="333333"/>
                </a:solidFill>
                <a:latin typeface="Arial MT"/>
                <a:cs typeface="Arial MT"/>
              </a:rPr>
              <a:t> </a:t>
            </a:r>
            <a:r>
              <a:rPr lang="en-US" sz="2700" spc="-8" dirty="0">
                <a:solidFill>
                  <a:srgbClr val="333333"/>
                </a:solidFill>
                <a:latin typeface="Arial MT"/>
                <a:cs typeface="Arial MT"/>
              </a:rPr>
              <a:t>next</a:t>
            </a:r>
            <a:r>
              <a:rPr lang="en-US" sz="2700" spc="23" dirty="0">
                <a:solidFill>
                  <a:srgbClr val="333333"/>
                </a:solidFill>
                <a:latin typeface="Arial MT"/>
                <a:cs typeface="Arial MT"/>
              </a:rPr>
              <a:t> </a:t>
            </a:r>
            <a:r>
              <a:rPr lang="en-US" sz="2700" dirty="0">
                <a:solidFill>
                  <a:srgbClr val="333333"/>
                </a:solidFill>
                <a:latin typeface="Arial MT"/>
                <a:cs typeface="Arial MT"/>
              </a:rPr>
              <a:t>July</a:t>
            </a:r>
            <a:endParaRPr lang="en-US" sz="2700" dirty="0">
              <a:latin typeface="Arial MT"/>
              <a:cs typeface="Arial MT"/>
            </a:endParaRPr>
          </a:p>
          <a:p>
            <a:pPr marL="608648" marR="451485" indent="-581025" algn="just">
              <a:lnSpc>
                <a:spcPct val="90100"/>
              </a:lnSpc>
              <a:spcBef>
                <a:spcPts val="1155"/>
              </a:spcBef>
              <a:buFont typeface="+mj-lt"/>
              <a:buAutoNum type="arabicPeriod" startAt="6"/>
              <a:tabLst>
                <a:tab pos="609600" algn="l"/>
              </a:tabLst>
            </a:pPr>
            <a:r>
              <a:rPr lang="en-US" sz="2700" dirty="0">
                <a:solidFill>
                  <a:srgbClr val="333333"/>
                </a:solidFill>
                <a:latin typeface="Arial MT"/>
                <a:cs typeface="Arial MT"/>
              </a:rPr>
              <a:t>VJ, </a:t>
            </a:r>
            <a:r>
              <a:rPr lang="en-US" sz="2700" spc="8" dirty="0">
                <a:solidFill>
                  <a:srgbClr val="333333"/>
                </a:solidFill>
                <a:latin typeface="Arial MT"/>
                <a:cs typeface="Arial MT"/>
              </a:rPr>
              <a:t>TBJ, CJ </a:t>
            </a:r>
            <a:r>
              <a:rPr lang="en-US" sz="2700" dirty="0">
                <a:solidFill>
                  <a:srgbClr val="333333"/>
                </a:solidFill>
                <a:latin typeface="Arial MT"/>
                <a:cs typeface="Arial MT"/>
              </a:rPr>
              <a:t>at the same contest </a:t>
            </a:r>
            <a:r>
              <a:rPr lang="en-US" sz="2700" spc="-8" dirty="0">
                <a:solidFill>
                  <a:srgbClr val="333333"/>
                </a:solidFill>
                <a:latin typeface="Arial MT"/>
                <a:cs typeface="Arial MT"/>
              </a:rPr>
              <a:t>type </a:t>
            </a:r>
            <a:r>
              <a:rPr lang="en-US" sz="2700" dirty="0">
                <a:solidFill>
                  <a:srgbClr val="333333"/>
                </a:solidFill>
                <a:latin typeface="Arial MT"/>
                <a:cs typeface="Arial MT"/>
              </a:rPr>
              <a:t>in </a:t>
            </a:r>
            <a:r>
              <a:rPr lang="en-US" sz="2700" spc="-8" dirty="0">
                <a:solidFill>
                  <a:srgbClr val="333333"/>
                </a:solidFill>
                <a:latin typeface="Arial MT"/>
                <a:cs typeface="Arial MT"/>
              </a:rPr>
              <a:t>which </a:t>
            </a:r>
            <a:r>
              <a:rPr lang="en-US" sz="2700" dirty="0">
                <a:solidFill>
                  <a:srgbClr val="333333"/>
                </a:solidFill>
                <a:latin typeface="Arial MT"/>
                <a:cs typeface="Arial MT"/>
              </a:rPr>
              <a:t>they </a:t>
            </a:r>
            <a:r>
              <a:rPr lang="en-US" sz="2700" spc="-689" dirty="0">
                <a:solidFill>
                  <a:srgbClr val="333333"/>
                </a:solidFill>
                <a:latin typeface="Arial MT"/>
                <a:cs typeface="Arial MT"/>
              </a:rPr>
              <a:t> </a:t>
            </a:r>
            <a:r>
              <a:rPr lang="en-US" sz="2700" spc="-8" dirty="0">
                <a:solidFill>
                  <a:srgbClr val="333333"/>
                </a:solidFill>
                <a:latin typeface="Arial MT"/>
                <a:cs typeface="Arial MT"/>
              </a:rPr>
              <a:t>would </a:t>
            </a:r>
            <a:r>
              <a:rPr lang="en-US" sz="2700" dirty="0">
                <a:solidFill>
                  <a:srgbClr val="333333"/>
                </a:solidFill>
                <a:latin typeface="Arial MT"/>
                <a:cs typeface="Arial MT"/>
              </a:rPr>
              <a:t>be competing, in any District at any level</a:t>
            </a:r>
            <a:endParaRPr lang="en-US" sz="2700" dirty="0">
              <a:latin typeface="Arial MT"/>
              <a:cs typeface="Arial MT"/>
            </a:endParaRPr>
          </a:p>
          <a:p>
            <a:pPr marL="608648" marR="274320" indent="-581025">
              <a:lnSpc>
                <a:spcPts val="2759"/>
              </a:lnSpc>
              <a:spcBef>
                <a:spcPts val="1245"/>
              </a:spcBef>
              <a:buFont typeface="+mj-lt"/>
              <a:buAutoNum type="arabicPeriod" startAt="6"/>
              <a:tabLst>
                <a:tab pos="608648" algn="l"/>
                <a:tab pos="609600" algn="l"/>
              </a:tabLst>
            </a:pPr>
            <a:r>
              <a:rPr lang="en-US" sz="2700" dirty="0">
                <a:solidFill>
                  <a:srgbClr val="333333"/>
                </a:solidFill>
                <a:latin typeface="Arial MT"/>
                <a:cs typeface="Arial MT"/>
              </a:rPr>
              <a:t>Timer, Ballot Counter, SAA or any other contest </a:t>
            </a:r>
            <a:r>
              <a:rPr lang="en-US" sz="2700" spc="8" dirty="0">
                <a:solidFill>
                  <a:srgbClr val="333333"/>
                </a:solidFill>
                <a:latin typeface="Arial MT"/>
                <a:cs typeface="Arial MT"/>
              </a:rPr>
              <a:t> </a:t>
            </a:r>
            <a:r>
              <a:rPr lang="en-US" sz="2700" dirty="0">
                <a:solidFill>
                  <a:srgbClr val="333333"/>
                </a:solidFill>
                <a:latin typeface="Arial MT"/>
                <a:cs typeface="Arial MT"/>
              </a:rPr>
              <a:t>official</a:t>
            </a:r>
            <a:r>
              <a:rPr lang="en-US" sz="2700" spc="8" dirty="0">
                <a:solidFill>
                  <a:srgbClr val="333333"/>
                </a:solidFill>
                <a:latin typeface="Arial MT"/>
                <a:cs typeface="Arial MT"/>
              </a:rPr>
              <a:t> </a:t>
            </a:r>
            <a:r>
              <a:rPr lang="en-US" sz="2700" dirty="0">
                <a:solidFill>
                  <a:srgbClr val="333333"/>
                </a:solidFill>
                <a:latin typeface="Arial MT"/>
                <a:cs typeface="Arial MT"/>
              </a:rPr>
              <a:t>role </a:t>
            </a:r>
            <a:r>
              <a:rPr lang="en-US" sz="2700" spc="-8" dirty="0">
                <a:solidFill>
                  <a:srgbClr val="333333"/>
                </a:solidFill>
                <a:latin typeface="Arial MT"/>
                <a:cs typeface="Arial MT"/>
              </a:rPr>
              <a:t>for</a:t>
            </a:r>
            <a:r>
              <a:rPr lang="en-US" sz="2700" spc="8" dirty="0">
                <a:solidFill>
                  <a:srgbClr val="333333"/>
                </a:solidFill>
                <a:latin typeface="Arial MT"/>
                <a:cs typeface="Arial MT"/>
              </a:rPr>
              <a:t> </a:t>
            </a:r>
            <a:r>
              <a:rPr lang="en-US" sz="2700" dirty="0">
                <a:solidFill>
                  <a:srgbClr val="333333"/>
                </a:solidFill>
                <a:latin typeface="Arial MT"/>
                <a:cs typeface="Arial MT"/>
              </a:rPr>
              <a:t>the</a:t>
            </a:r>
            <a:r>
              <a:rPr lang="en-US" sz="2700" spc="8" dirty="0">
                <a:solidFill>
                  <a:srgbClr val="333333"/>
                </a:solidFill>
                <a:latin typeface="Arial MT"/>
                <a:cs typeface="Arial MT"/>
              </a:rPr>
              <a:t> </a:t>
            </a:r>
            <a:r>
              <a:rPr lang="en-US" sz="2700" dirty="0">
                <a:solidFill>
                  <a:srgbClr val="333333"/>
                </a:solidFill>
                <a:latin typeface="Arial MT"/>
                <a:cs typeface="Arial MT"/>
              </a:rPr>
              <a:t>same</a:t>
            </a:r>
            <a:r>
              <a:rPr lang="en-US" sz="2700" spc="23" dirty="0">
                <a:solidFill>
                  <a:srgbClr val="333333"/>
                </a:solidFill>
                <a:latin typeface="Arial MT"/>
                <a:cs typeface="Arial MT"/>
              </a:rPr>
              <a:t> </a:t>
            </a:r>
            <a:r>
              <a:rPr lang="en-US" sz="2700" dirty="0">
                <a:solidFill>
                  <a:srgbClr val="333333"/>
                </a:solidFill>
                <a:latin typeface="Arial MT"/>
                <a:cs typeface="Arial MT"/>
              </a:rPr>
              <a:t>contest</a:t>
            </a:r>
            <a:r>
              <a:rPr lang="en-US" sz="2700" spc="23" dirty="0">
                <a:solidFill>
                  <a:srgbClr val="333333"/>
                </a:solidFill>
                <a:latin typeface="Arial MT"/>
                <a:cs typeface="Arial MT"/>
              </a:rPr>
              <a:t> </a:t>
            </a:r>
            <a:r>
              <a:rPr lang="en-US" sz="2700" dirty="0">
                <a:solidFill>
                  <a:srgbClr val="333333"/>
                </a:solidFill>
                <a:latin typeface="Arial MT"/>
                <a:cs typeface="Arial MT"/>
              </a:rPr>
              <a:t>in </a:t>
            </a:r>
            <a:r>
              <a:rPr lang="en-US" sz="2700" spc="-8" dirty="0">
                <a:solidFill>
                  <a:srgbClr val="333333"/>
                </a:solidFill>
                <a:latin typeface="Arial MT"/>
                <a:cs typeface="Arial MT"/>
              </a:rPr>
              <a:t>which</a:t>
            </a:r>
            <a:r>
              <a:rPr lang="en-US" sz="2700" spc="15" dirty="0">
                <a:solidFill>
                  <a:srgbClr val="333333"/>
                </a:solidFill>
                <a:latin typeface="Arial MT"/>
                <a:cs typeface="Arial MT"/>
              </a:rPr>
              <a:t> </a:t>
            </a:r>
            <a:r>
              <a:rPr lang="en-US" sz="2700" dirty="0">
                <a:solidFill>
                  <a:srgbClr val="333333"/>
                </a:solidFill>
                <a:latin typeface="Arial MT"/>
                <a:cs typeface="Arial MT"/>
              </a:rPr>
              <a:t>they</a:t>
            </a:r>
            <a:r>
              <a:rPr lang="en-US" sz="2700" spc="15" dirty="0">
                <a:solidFill>
                  <a:srgbClr val="333333"/>
                </a:solidFill>
                <a:latin typeface="Arial MT"/>
                <a:cs typeface="Arial MT"/>
              </a:rPr>
              <a:t> </a:t>
            </a:r>
            <a:r>
              <a:rPr lang="en-US" sz="2700" dirty="0">
                <a:solidFill>
                  <a:srgbClr val="333333"/>
                </a:solidFill>
                <a:latin typeface="Arial MT"/>
                <a:cs typeface="Arial MT"/>
              </a:rPr>
              <a:t>would </a:t>
            </a:r>
            <a:r>
              <a:rPr lang="en-US" sz="2700" spc="-689" dirty="0">
                <a:solidFill>
                  <a:srgbClr val="333333"/>
                </a:solidFill>
                <a:latin typeface="Arial MT"/>
                <a:cs typeface="Arial MT"/>
              </a:rPr>
              <a:t> </a:t>
            </a:r>
            <a:r>
              <a:rPr lang="en-US" sz="2700" dirty="0">
                <a:solidFill>
                  <a:srgbClr val="333333"/>
                </a:solidFill>
                <a:latin typeface="Arial MT"/>
                <a:cs typeface="Arial MT"/>
              </a:rPr>
              <a:t>be</a:t>
            </a:r>
            <a:r>
              <a:rPr lang="en-US" sz="2700" spc="8" dirty="0">
                <a:solidFill>
                  <a:srgbClr val="333333"/>
                </a:solidFill>
                <a:latin typeface="Arial MT"/>
                <a:cs typeface="Arial MT"/>
              </a:rPr>
              <a:t> </a:t>
            </a:r>
            <a:r>
              <a:rPr lang="en-US" sz="2700" dirty="0">
                <a:solidFill>
                  <a:srgbClr val="333333"/>
                </a:solidFill>
                <a:latin typeface="Arial MT"/>
                <a:cs typeface="Arial MT"/>
              </a:rPr>
              <a:t>participating</a:t>
            </a:r>
            <a:endParaRPr lang="en-US" sz="2700" dirty="0">
              <a:latin typeface="Arial MT"/>
              <a:cs typeface="Arial MT"/>
            </a:endParaRPr>
          </a:p>
          <a:p>
            <a:pPr marL="608648" marR="165734" indent="-581025">
              <a:lnSpc>
                <a:spcPct val="90000"/>
              </a:lnSpc>
              <a:spcBef>
                <a:spcPts val="1140"/>
              </a:spcBef>
              <a:buFont typeface="+mj-lt"/>
              <a:buAutoNum type="arabicPeriod" startAt="6"/>
              <a:tabLst>
                <a:tab pos="608648" algn="l"/>
                <a:tab pos="609600" algn="l"/>
              </a:tabLst>
            </a:pPr>
            <a:r>
              <a:rPr lang="en-US" sz="2700" dirty="0">
                <a:solidFill>
                  <a:srgbClr val="333333"/>
                </a:solidFill>
                <a:latin typeface="Arial MT"/>
                <a:cs typeface="Arial MT"/>
              </a:rPr>
              <a:t>Presenter of</a:t>
            </a:r>
            <a:r>
              <a:rPr lang="en-US" sz="2700" spc="30" dirty="0">
                <a:solidFill>
                  <a:srgbClr val="333333"/>
                </a:solidFill>
                <a:latin typeface="Arial MT"/>
                <a:cs typeface="Arial MT"/>
              </a:rPr>
              <a:t> </a:t>
            </a:r>
            <a:r>
              <a:rPr lang="en-US" sz="2700" dirty="0">
                <a:solidFill>
                  <a:srgbClr val="333333"/>
                </a:solidFill>
                <a:latin typeface="Arial MT"/>
                <a:cs typeface="Arial MT"/>
              </a:rPr>
              <a:t>an education</a:t>
            </a:r>
            <a:r>
              <a:rPr lang="en-US" sz="2700" spc="30" dirty="0">
                <a:solidFill>
                  <a:srgbClr val="333333"/>
                </a:solidFill>
                <a:latin typeface="Arial MT"/>
                <a:cs typeface="Arial MT"/>
              </a:rPr>
              <a:t> </a:t>
            </a:r>
            <a:r>
              <a:rPr lang="en-US" sz="2700" dirty="0">
                <a:solidFill>
                  <a:srgbClr val="333333"/>
                </a:solidFill>
                <a:latin typeface="Arial MT"/>
                <a:cs typeface="Arial MT"/>
              </a:rPr>
              <a:t>session,</a:t>
            </a:r>
            <a:r>
              <a:rPr lang="en-US" sz="2700" spc="-15" dirty="0">
                <a:solidFill>
                  <a:srgbClr val="333333"/>
                </a:solidFill>
                <a:latin typeface="Arial MT"/>
                <a:cs typeface="Arial MT"/>
              </a:rPr>
              <a:t> </a:t>
            </a:r>
            <a:r>
              <a:rPr lang="en-US" sz="2700" dirty="0">
                <a:solidFill>
                  <a:srgbClr val="333333"/>
                </a:solidFill>
                <a:latin typeface="Arial MT"/>
                <a:cs typeface="Arial MT"/>
              </a:rPr>
              <a:t>a</a:t>
            </a:r>
            <a:r>
              <a:rPr lang="en-US" sz="2700" spc="15" dirty="0">
                <a:solidFill>
                  <a:srgbClr val="333333"/>
                </a:solidFill>
                <a:latin typeface="Arial MT"/>
                <a:cs typeface="Arial MT"/>
              </a:rPr>
              <a:t> </a:t>
            </a:r>
            <a:r>
              <a:rPr lang="en-US" sz="2700" dirty="0">
                <a:solidFill>
                  <a:srgbClr val="333333"/>
                </a:solidFill>
                <a:latin typeface="Arial MT"/>
                <a:cs typeface="Arial MT"/>
              </a:rPr>
              <a:t>contest</a:t>
            </a:r>
            <a:r>
              <a:rPr lang="en-US" sz="2700" spc="30" dirty="0">
                <a:solidFill>
                  <a:srgbClr val="333333"/>
                </a:solidFill>
                <a:latin typeface="Arial MT"/>
                <a:cs typeface="Arial MT"/>
              </a:rPr>
              <a:t> </a:t>
            </a:r>
            <a:r>
              <a:rPr lang="en-US" sz="2700" dirty="0">
                <a:solidFill>
                  <a:srgbClr val="333333"/>
                </a:solidFill>
                <a:latin typeface="Arial MT"/>
                <a:cs typeface="Arial MT"/>
              </a:rPr>
              <a:t>chair,</a:t>
            </a:r>
            <a:r>
              <a:rPr lang="en-US" sz="2700" spc="-23" dirty="0">
                <a:solidFill>
                  <a:srgbClr val="333333"/>
                </a:solidFill>
                <a:latin typeface="Arial MT"/>
                <a:cs typeface="Arial MT"/>
              </a:rPr>
              <a:t> </a:t>
            </a:r>
            <a:r>
              <a:rPr lang="en-US" sz="2700" dirty="0">
                <a:solidFill>
                  <a:srgbClr val="333333"/>
                </a:solidFill>
                <a:latin typeface="Arial MT"/>
                <a:cs typeface="Arial MT"/>
              </a:rPr>
              <a:t>a </a:t>
            </a:r>
            <a:r>
              <a:rPr lang="en-US" sz="2700" spc="-683" dirty="0">
                <a:solidFill>
                  <a:srgbClr val="333333"/>
                </a:solidFill>
                <a:latin typeface="Arial MT"/>
                <a:cs typeface="Arial MT"/>
              </a:rPr>
              <a:t> </a:t>
            </a:r>
            <a:r>
              <a:rPr lang="en-US" sz="2700" dirty="0">
                <a:solidFill>
                  <a:srgbClr val="333333"/>
                </a:solidFill>
                <a:latin typeface="Arial MT"/>
                <a:cs typeface="Arial MT"/>
              </a:rPr>
              <a:t>contest</a:t>
            </a:r>
            <a:r>
              <a:rPr lang="en-US" sz="2700" spc="30" dirty="0">
                <a:solidFill>
                  <a:srgbClr val="333333"/>
                </a:solidFill>
                <a:latin typeface="Arial MT"/>
                <a:cs typeface="Arial MT"/>
              </a:rPr>
              <a:t> </a:t>
            </a:r>
            <a:r>
              <a:rPr lang="en-US" sz="2700" dirty="0">
                <a:solidFill>
                  <a:srgbClr val="333333"/>
                </a:solidFill>
                <a:latin typeface="Arial MT"/>
                <a:cs typeface="Arial MT"/>
              </a:rPr>
              <a:t>Toastmaster,</a:t>
            </a:r>
            <a:r>
              <a:rPr lang="en-US" sz="2700" spc="8" dirty="0">
                <a:solidFill>
                  <a:srgbClr val="333333"/>
                </a:solidFill>
                <a:latin typeface="Arial MT"/>
                <a:cs typeface="Arial MT"/>
              </a:rPr>
              <a:t> </a:t>
            </a:r>
            <a:r>
              <a:rPr lang="en-US" sz="2700" dirty="0">
                <a:solidFill>
                  <a:srgbClr val="333333"/>
                </a:solidFill>
                <a:latin typeface="Arial MT"/>
                <a:cs typeface="Arial MT"/>
              </a:rPr>
              <a:t>or an</a:t>
            </a:r>
            <a:r>
              <a:rPr lang="en-US" sz="2700" spc="15" dirty="0">
                <a:solidFill>
                  <a:srgbClr val="333333"/>
                </a:solidFill>
                <a:latin typeface="Arial MT"/>
                <a:cs typeface="Arial MT"/>
              </a:rPr>
              <a:t> </a:t>
            </a:r>
            <a:r>
              <a:rPr lang="en-US" sz="2700" dirty="0">
                <a:solidFill>
                  <a:srgbClr val="333333"/>
                </a:solidFill>
                <a:latin typeface="Arial MT"/>
                <a:cs typeface="Arial MT"/>
              </a:rPr>
              <a:t>event</a:t>
            </a:r>
            <a:r>
              <a:rPr lang="en-US" sz="2700" spc="30" dirty="0">
                <a:solidFill>
                  <a:srgbClr val="333333"/>
                </a:solidFill>
                <a:latin typeface="Arial MT"/>
                <a:cs typeface="Arial MT"/>
              </a:rPr>
              <a:t> </a:t>
            </a:r>
            <a:r>
              <a:rPr lang="en-US" sz="2700" dirty="0">
                <a:solidFill>
                  <a:srgbClr val="333333"/>
                </a:solidFill>
                <a:latin typeface="Arial MT"/>
                <a:cs typeface="Arial MT"/>
              </a:rPr>
              <a:t>committee chair </a:t>
            </a:r>
            <a:r>
              <a:rPr lang="en-US" sz="2700" spc="-8" dirty="0">
                <a:solidFill>
                  <a:srgbClr val="333333"/>
                </a:solidFill>
                <a:latin typeface="Arial MT"/>
                <a:cs typeface="Arial MT"/>
              </a:rPr>
              <a:t>for </a:t>
            </a:r>
            <a:r>
              <a:rPr lang="en-US" sz="2700" spc="-683" dirty="0">
                <a:solidFill>
                  <a:srgbClr val="333333"/>
                </a:solidFill>
                <a:latin typeface="Arial MT"/>
                <a:cs typeface="Arial MT"/>
              </a:rPr>
              <a:t> </a:t>
            </a:r>
            <a:r>
              <a:rPr lang="en-US" sz="2700" dirty="0">
                <a:solidFill>
                  <a:srgbClr val="333333"/>
                </a:solidFill>
                <a:latin typeface="Arial MT"/>
                <a:cs typeface="Arial MT"/>
              </a:rPr>
              <a:t>the</a:t>
            </a:r>
            <a:r>
              <a:rPr lang="en-US" sz="2700" spc="8" dirty="0">
                <a:solidFill>
                  <a:srgbClr val="333333"/>
                </a:solidFill>
                <a:latin typeface="Arial MT"/>
                <a:cs typeface="Arial MT"/>
              </a:rPr>
              <a:t> </a:t>
            </a:r>
            <a:r>
              <a:rPr lang="en-US" sz="2700" dirty="0">
                <a:solidFill>
                  <a:srgbClr val="333333"/>
                </a:solidFill>
                <a:latin typeface="Arial MT"/>
                <a:cs typeface="Arial MT"/>
              </a:rPr>
              <a:t>event</a:t>
            </a:r>
            <a:r>
              <a:rPr lang="en-US" sz="2700" spc="30" dirty="0">
                <a:solidFill>
                  <a:srgbClr val="333333"/>
                </a:solidFill>
                <a:latin typeface="Arial MT"/>
                <a:cs typeface="Arial MT"/>
              </a:rPr>
              <a:t> </a:t>
            </a:r>
            <a:r>
              <a:rPr lang="en-US" sz="2700" dirty="0">
                <a:solidFill>
                  <a:srgbClr val="333333"/>
                </a:solidFill>
                <a:latin typeface="Arial MT"/>
                <a:cs typeface="Arial MT"/>
              </a:rPr>
              <a:t>at</a:t>
            </a:r>
            <a:r>
              <a:rPr lang="en-US" sz="2700" spc="8" dirty="0">
                <a:solidFill>
                  <a:srgbClr val="333333"/>
                </a:solidFill>
                <a:latin typeface="Arial MT"/>
                <a:cs typeface="Arial MT"/>
              </a:rPr>
              <a:t> </a:t>
            </a:r>
            <a:r>
              <a:rPr lang="en-US" sz="2700" dirty="0">
                <a:solidFill>
                  <a:srgbClr val="333333"/>
                </a:solidFill>
                <a:latin typeface="Arial MT"/>
                <a:cs typeface="Arial MT"/>
              </a:rPr>
              <a:t>which</a:t>
            </a:r>
            <a:r>
              <a:rPr lang="en-US" sz="2700" spc="23" dirty="0">
                <a:solidFill>
                  <a:srgbClr val="333333"/>
                </a:solidFill>
                <a:latin typeface="Arial MT"/>
                <a:cs typeface="Arial MT"/>
              </a:rPr>
              <a:t> </a:t>
            </a:r>
            <a:r>
              <a:rPr lang="en-US" sz="2700" dirty="0">
                <a:solidFill>
                  <a:srgbClr val="333333"/>
                </a:solidFill>
                <a:latin typeface="Arial MT"/>
                <a:cs typeface="Arial MT"/>
              </a:rPr>
              <a:t>the</a:t>
            </a:r>
            <a:r>
              <a:rPr lang="en-US" sz="2700" spc="23" dirty="0">
                <a:solidFill>
                  <a:srgbClr val="333333"/>
                </a:solidFill>
                <a:latin typeface="Arial MT"/>
                <a:cs typeface="Arial MT"/>
              </a:rPr>
              <a:t> </a:t>
            </a:r>
            <a:r>
              <a:rPr lang="en-US" sz="2700" dirty="0">
                <a:solidFill>
                  <a:srgbClr val="333333"/>
                </a:solidFill>
                <a:latin typeface="Arial MT"/>
                <a:cs typeface="Arial MT"/>
              </a:rPr>
              <a:t>contest</a:t>
            </a:r>
            <a:r>
              <a:rPr lang="en-US" sz="2700" spc="30" dirty="0">
                <a:solidFill>
                  <a:srgbClr val="333333"/>
                </a:solidFill>
                <a:latin typeface="Arial MT"/>
                <a:cs typeface="Arial MT"/>
              </a:rPr>
              <a:t> </a:t>
            </a:r>
            <a:r>
              <a:rPr lang="en-US" sz="2700" spc="-8" dirty="0">
                <a:solidFill>
                  <a:srgbClr val="333333"/>
                </a:solidFill>
                <a:latin typeface="Arial MT"/>
                <a:cs typeface="Arial MT"/>
              </a:rPr>
              <a:t>will</a:t>
            </a:r>
            <a:r>
              <a:rPr lang="en-US" sz="2700" spc="-15" dirty="0">
                <a:solidFill>
                  <a:srgbClr val="333333"/>
                </a:solidFill>
                <a:latin typeface="Arial MT"/>
                <a:cs typeface="Arial MT"/>
              </a:rPr>
              <a:t> </a:t>
            </a:r>
            <a:r>
              <a:rPr lang="en-US" sz="2700" dirty="0">
                <a:solidFill>
                  <a:srgbClr val="333333"/>
                </a:solidFill>
                <a:latin typeface="Arial MT"/>
                <a:cs typeface="Arial MT"/>
              </a:rPr>
              <a:t>be</a:t>
            </a:r>
            <a:r>
              <a:rPr lang="en-US" sz="2700" spc="23" dirty="0">
                <a:solidFill>
                  <a:srgbClr val="333333"/>
                </a:solidFill>
                <a:latin typeface="Arial MT"/>
                <a:cs typeface="Arial MT"/>
              </a:rPr>
              <a:t> </a:t>
            </a:r>
            <a:r>
              <a:rPr lang="en-US" sz="2700" dirty="0">
                <a:solidFill>
                  <a:srgbClr val="333333"/>
                </a:solidFill>
                <a:latin typeface="Arial MT"/>
                <a:cs typeface="Arial MT"/>
              </a:rPr>
              <a:t>held,</a:t>
            </a:r>
            <a:r>
              <a:rPr lang="en-US" sz="2700" spc="8" dirty="0">
                <a:solidFill>
                  <a:srgbClr val="333333"/>
                </a:solidFill>
                <a:latin typeface="Arial MT"/>
                <a:cs typeface="Arial MT"/>
              </a:rPr>
              <a:t> </a:t>
            </a:r>
            <a:r>
              <a:rPr lang="en-US" sz="2700" dirty="0">
                <a:solidFill>
                  <a:srgbClr val="333333"/>
                </a:solidFill>
                <a:latin typeface="Arial MT"/>
                <a:cs typeface="Arial MT"/>
              </a:rPr>
              <a:t>including </a:t>
            </a:r>
            <a:r>
              <a:rPr lang="en-US" sz="2700" spc="8" dirty="0">
                <a:solidFill>
                  <a:srgbClr val="333333"/>
                </a:solidFill>
                <a:latin typeface="Arial MT"/>
                <a:cs typeface="Arial MT"/>
              </a:rPr>
              <a:t> </a:t>
            </a:r>
            <a:r>
              <a:rPr lang="en-US" sz="2700" dirty="0">
                <a:solidFill>
                  <a:srgbClr val="333333"/>
                </a:solidFill>
                <a:latin typeface="Arial MT"/>
                <a:cs typeface="Arial MT"/>
              </a:rPr>
              <a:t>Area,</a:t>
            </a:r>
            <a:r>
              <a:rPr lang="en-US" sz="2700" spc="8" dirty="0">
                <a:solidFill>
                  <a:srgbClr val="333333"/>
                </a:solidFill>
                <a:latin typeface="Arial MT"/>
                <a:cs typeface="Arial MT"/>
              </a:rPr>
              <a:t> </a:t>
            </a:r>
            <a:r>
              <a:rPr lang="en-US" sz="2700" dirty="0">
                <a:solidFill>
                  <a:srgbClr val="333333"/>
                </a:solidFill>
                <a:latin typeface="Arial MT"/>
                <a:cs typeface="Arial MT"/>
              </a:rPr>
              <a:t>Division,</a:t>
            </a:r>
            <a:r>
              <a:rPr lang="en-US" sz="2700" spc="-45" dirty="0">
                <a:solidFill>
                  <a:srgbClr val="333333"/>
                </a:solidFill>
                <a:latin typeface="Arial MT"/>
                <a:cs typeface="Arial MT"/>
              </a:rPr>
              <a:t> </a:t>
            </a:r>
            <a:r>
              <a:rPr lang="en-US" sz="2700" dirty="0">
                <a:solidFill>
                  <a:srgbClr val="333333"/>
                </a:solidFill>
                <a:latin typeface="Arial MT"/>
                <a:cs typeface="Arial MT"/>
              </a:rPr>
              <a:t>and</a:t>
            </a:r>
            <a:r>
              <a:rPr lang="en-US" sz="2700" spc="15" dirty="0">
                <a:solidFill>
                  <a:srgbClr val="333333"/>
                </a:solidFill>
                <a:latin typeface="Arial MT"/>
                <a:cs typeface="Arial MT"/>
              </a:rPr>
              <a:t> </a:t>
            </a:r>
            <a:r>
              <a:rPr lang="en-US" sz="2700" dirty="0">
                <a:solidFill>
                  <a:srgbClr val="333333"/>
                </a:solidFill>
                <a:latin typeface="Arial MT"/>
                <a:cs typeface="Arial MT"/>
              </a:rPr>
              <a:t>District</a:t>
            </a:r>
            <a:r>
              <a:rPr lang="en-US" sz="2700" spc="-30" dirty="0">
                <a:solidFill>
                  <a:srgbClr val="333333"/>
                </a:solidFill>
                <a:latin typeface="Arial MT"/>
                <a:cs typeface="Arial MT"/>
              </a:rPr>
              <a:t> </a:t>
            </a:r>
            <a:r>
              <a:rPr lang="en-US" sz="2700" dirty="0">
                <a:solidFill>
                  <a:srgbClr val="333333"/>
                </a:solidFill>
                <a:latin typeface="Arial MT"/>
                <a:cs typeface="Arial MT"/>
              </a:rPr>
              <a:t>events,</a:t>
            </a:r>
            <a:r>
              <a:rPr lang="en-US" sz="2700" spc="23" dirty="0">
                <a:solidFill>
                  <a:srgbClr val="333333"/>
                </a:solidFill>
                <a:latin typeface="Arial MT"/>
                <a:cs typeface="Arial MT"/>
              </a:rPr>
              <a:t> </a:t>
            </a:r>
            <a:r>
              <a:rPr lang="en-US" sz="2700" dirty="0">
                <a:solidFill>
                  <a:srgbClr val="333333"/>
                </a:solidFill>
                <a:latin typeface="Arial MT"/>
                <a:cs typeface="Arial MT"/>
              </a:rPr>
              <a:t>as</a:t>
            </a:r>
            <a:r>
              <a:rPr lang="en-US" sz="2700" spc="15" dirty="0">
                <a:solidFill>
                  <a:srgbClr val="333333"/>
                </a:solidFill>
                <a:latin typeface="Arial MT"/>
                <a:cs typeface="Arial MT"/>
              </a:rPr>
              <a:t> </a:t>
            </a:r>
            <a:r>
              <a:rPr lang="en-US" sz="2700" spc="-8" dirty="0">
                <a:solidFill>
                  <a:srgbClr val="333333"/>
                </a:solidFill>
                <a:latin typeface="Arial MT"/>
                <a:cs typeface="Arial MT"/>
              </a:rPr>
              <a:t>well</a:t>
            </a:r>
            <a:r>
              <a:rPr lang="en-US" sz="2700" dirty="0">
                <a:solidFill>
                  <a:srgbClr val="333333"/>
                </a:solidFill>
                <a:latin typeface="Arial MT"/>
                <a:cs typeface="Arial MT"/>
              </a:rPr>
              <a:t> as</a:t>
            </a:r>
            <a:r>
              <a:rPr lang="en-US" sz="2700" spc="8" dirty="0">
                <a:solidFill>
                  <a:srgbClr val="333333"/>
                </a:solidFill>
                <a:latin typeface="Arial MT"/>
                <a:cs typeface="Arial MT"/>
              </a:rPr>
              <a:t> </a:t>
            </a:r>
            <a:r>
              <a:rPr lang="en-US" sz="2700" dirty="0">
                <a:solidFill>
                  <a:srgbClr val="333333"/>
                </a:solidFill>
                <a:latin typeface="Arial MT"/>
                <a:cs typeface="Arial MT"/>
              </a:rPr>
              <a:t>the </a:t>
            </a:r>
            <a:r>
              <a:rPr lang="en-US" sz="2700" spc="8" dirty="0">
                <a:solidFill>
                  <a:srgbClr val="333333"/>
                </a:solidFill>
                <a:latin typeface="Arial MT"/>
                <a:cs typeface="Arial MT"/>
              </a:rPr>
              <a:t> </a:t>
            </a:r>
            <a:r>
              <a:rPr lang="en-US" sz="2700" dirty="0">
                <a:solidFill>
                  <a:srgbClr val="333333"/>
                </a:solidFill>
                <a:latin typeface="Arial MT"/>
                <a:cs typeface="Arial MT"/>
              </a:rPr>
              <a:t>International</a:t>
            </a:r>
            <a:r>
              <a:rPr lang="en-US" sz="2700" spc="30" dirty="0">
                <a:solidFill>
                  <a:srgbClr val="333333"/>
                </a:solidFill>
                <a:latin typeface="Arial MT"/>
                <a:cs typeface="Arial MT"/>
              </a:rPr>
              <a:t> </a:t>
            </a:r>
            <a:r>
              <a:rPr lang="en-US" sz="2700" dirty="0">
                <a:solidFill>
                  <a:srgbClr val="333333"/>
                </a:solidFill>
                <a:latin typeface="Arial MT"/>
                <a:cs typeface="Arial MT"/>
              </a:rPr>
              <a:t>Convention</a:t>
            </a:r>
            <a:endParaRPr lang="en-US" sz="2700" dirty="0">
              <a:latin typeface="Arial MT"/>
              <a:cs typeface="Arial MT"/>
            </a:endParaRPr>
          </a:p>
        </p:txBody>
      </p:sp>
      <p:pic>
        <p:nvPicPr>
          <p:cNvPr id="4" name="object 4">
            <a:extLst>
              <a:ext uri="{FF2B5EF4-FFF2-40B4-BE49-F238E27FC236}">
                <a16:creationId xmlns:a16="http://schemas.microsoft.com/office/drawing/2014/main" id="{898FA371-D029-AF21-6120-F60B7092F05E}"/>
              </a:ext>
            </a:extLst>
          </p:cNvPr>
          <p:cNvPicPr/>
          <p:nvPr/>
        </p:nvPicPr>
        <p:blipFill>
          <a:blip r:embed="rId2" cstate="print"/>
          <a:stretch>
            <a:fillRect/>
          </a:stretch>
        </p:blipFill>
        <p:spPr>
          <a:xfrm>
            <a:off x="10835939" y="2384475"/>
            <a:ext cx="6301685" cy="6302322"/>
          </a:xfrm>
          <a:prstGeom prst="rect">
            <a:avLst/>
          </a:prstGeom>
        </p:spPr>
      </p:pic>
    </p:spTree>
    <p:extLst>
      <p:ext uri="{BB962C8B-B14F-4D97-AF65-F5344CB8AC3E}">
        <p14:creationId xmlns:p14="http://schemas.microsoft.com/office/powerpoint/2010/main" val="3921751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14361242" cy="6302324"/>
          </a:xfrm>
        </p:spPr>
        <p:txBody>
          <a:bodyPr>
            <a:normAutofit/>
          </a:bodyPr>
          <a:lstStyle/>
          <a:p>
            <a:pPr marL="446723" indent="-428625">
              <a:spcBef>
                <a:spcPts val="1328"/>
              </a:spcBef>
              <a:tabLst>
                <a:tab pos="296228" algn="l"/>
              </a:tabLst>
            </a:pPr>
            <a:r>
              <a:rPr lang="en-US" sz="3600" spc="-8" dirty="0">
                <a:solidFill>
                  <a:srgbClr val="333333"/>
                </a:solidFill>
                <a:latin typeface="Arial MT"/>
                <a:cs typeface="Arial MT"/>
              </a:rPr>
              <a:t>You</a:t>
            </a:r>
            <a:r>
              <a:rPr lang="en-US" sz="3600" spc="23" dirty="0">
                <a:solidFill>
                  <a:srgbClr val="333333"/>
                </a:solidFill>
                <a:latin typeface="Arial MT"/>
                <a:cs typeface="Arial MT"/>
              </a:rPr>
              <a:t> </a:t>
            </a:r>
            <a:r>
              <a:rPr lang="en-US" sz="3600" dirty="0">
                <a:solidFill>
                  <a:srgbClr val="333333"/>
                </a:solidFill>
                <a:latin typeface="Arial MT"/>
                <a:cs typeface="Arial MT"/>
              </a:rPr>
              <a:t>cannot</a:t>
            </a:r>
            <a:r>
              <a:rPr lang="en-US" sz="3600" spc="-23" dirty="0">
                <a:solidFill>
                  <a:srgbClr val="333333"/>
                </a:solidFill>
                <a:latin typeface="Arial MT"/>
                <a:cs typeface="Arial MT"/>
              </a:rPr>
              <a:t> </a:t>
            </a:r>
            <a:r>
              <a:rPr lang="en-US" sz="3600" dirty="0">
                <a:solidFill>
                  <a:srgbClr val="333333"/>
                </a:solidFill>
                <a:latin typeface="Arial MT"/>
                <a:cs typeface="Arial MT"/>
              </a:rPr>
              <a:t>mention</a:t>
            </a:r>
            <a:r>
              <a:rPr lang="en-US" sz="3600" spc="8" dirty="0">
                <a:solidFill>
                  <a:srgbClr val="333333"/>
                </a:solidFill>
                <a:latin typeface="Arial MT"/>
                <a:cs typeface="Arial MT"/>
              </a:rPr>
              <a:t> </a:t>
            </a:r>
            <a:r>
              <a:rPr lang="en-US" sz="3600" spc="-8" dirty="0">
                <a:solidFill>
                  <a:srgbClr val="333333"/>
                </a:solidFill>
                <a:latin typeface="Arial MT"/>
                <a:cs typeface="Arial MT"/>
              </a:rPr>
              <a:t>the</a:t>
            </a:r>
            <a:r>
              <a:rPr lang="en-US" sz="3600" spc="23" dirty="0">
                <a:solidFill>
                  <a:srgbClr val="333333"/>
                </a:solidFill>
                <a:latin typeface="Arial MT"/>
                <a:cs typeface="Arial MT"/>
              </a:rPr>
              <a:t> </a:t>
            </a:r>
            <a:r>
              <a:rPr lang="en-US" sz="3600" dirty="0">
                <a:solidFill>
                  <a:srgbClr val="333333"/>
                </a:solidFill>
                <a:latin typeface="Arial MT"/>
                <a:cs typeface="Arial MT"/>
              </a:rPr>
              <a:t>name</a:t>
            </a:r>
            <a:r>
              <a:rPr lang="en-US" sz="3600" spc="-23" dirty="0">
                <a:solidFill>
                  <a:srgbClr val="333333"/>
                </a:solidFill>
                <a:latin typeface="Arial MT"/>
                <a:cs typeface="Arial MT"/>
              </a:rPr>
              <a:t> </a:t>
            </a:r>
            <a:r>
              <a:rPr lang="en-US" sz="3600" dirty="0">
                <a:solidFill>
                  <a:srgbClr val="333333"/>
                </a:solidFill>
                <a:latin typeface="Arial MT"/>
                <a:cs typeface="Arial MT"/>
              </a:rPr>
              <a:t>of</a:t>
            </a:r>
            <a:r>
              <a:rPr lang="en-US" sz="3600" spc="15" dirty="0">
                <a:solidFill>
                  <a:srgbClr val="333333"/>
                </a:solidFill>
                <a:latin typeface="Arial MT"/>
                <a:cs typeface="Arial MT"/>
              </a:rPr>
              <a:t> </a:t>
            </a:r>
            <a:r>
              <a:rPr lang="en-US" sz="3600" spc="-8" dirty="0">
                <a:solidFill>
                  <a:srgbClr val="333333"/>
                </a:solidFill>
                <a:latin typeface="Arial MT"/>
                <a:cs typeface="Arial MT"/>
              </a:rPr>
              <a:t>the</a:t>
            </a:r>
            <a:r>
              <a:rPr lang="en-US" sz="3600" dirty="0">
                <a:solidFill>
                  <a:srgbClr val="333333"/>
                </a:solidFill>
                <a:latin typeface="Arial MT"/>
                <a:cs typeface="Arial MT"/>
              </a:rPr>
              <a:t> Club</a:t>
            </a:r>
            <a:endParaRPr lang="en-US" sz="3600" dirty="0">
              <a:latin typeface="Arial MT"/>
              <a:cs typeface="Arial MT"/>
            </a:endParaRPr>
          </a:p>
          <a:p>
            <a:pPr marL="446723" indent="-428625">
              <a:spcBef>
                <a:spcPts val="1193"/>
              </a:spcBef>
              <a:tabLst>
                <a:tab pos="296228" algn="l"/>
              </a:tabLst>
            </a:pPr>
            <a:r>
              <a:rPr lang="en-US" sz="3600" spc="-8" dirty="0">
                <a:solidFill>
                  <a:srgbClr val="333333"/>
                </a:solidFill>
                <a:latin typeface="Arial MT"/>
                <a:cs typeface="Arial MT"/>
              </a:rPr>
              <a:t>You</a:t>
            </a:r>
            <a:r>
              <a:rPr lang="en-US" sz="3600" spc="23" dirty="0">
                <a:solidFill>
                  <a:srgbClr val="333333"/>
                </a:solidFill>
                <a:latin typeface="Arial MT"/>
                <a:cs typeface="Arial MT"/>
              </a:rPr>
              <a:t> </a:t>
            </a:r>
            <a:r>
              <a:rPr lang="en-US" sz="3600" dirty="0">
                <a:solidFill>
                  <a:srgbClr val="333333"/>
                </a:solidFill>
                <a:latin typeface="Arial MT"/>
                <a:cs typeface="Arial MT"/>
              </a:rPr>
              <a:t>are</a:t>
            </a:r>
            <a:r>
              <a:rPr lang="en-US" sz="3600" spc="-15" dirty="0">
                <a:solidFill>
                  <a:srgbClr val="333333"/>
                </a:solidFill>
                <a:latin typeface="Arial MT"/>
                <a:cs typeface="Arial MT"/>
              </a:rPr>
              <a:t> </a:t>
            </a:r>
            <a:r>
              <a:rPr lang="en-US" sz="3600" spc="-8" dirty="0">
                <a:solidFill>
                  <a:srgbClr val="333333"/>
                </a:solidFill>
                <a:latin typeface="Arial MT"/>
                <a:cs typeface="Arial MT"/>
              </a:rPr>
              <a:t>not</a:t>
            </a:r>
            <a:r>
              <a:rPr lang="en-US" sz="3600" spc="15" dirty="0">
                <a:solidFill>
                  <a:srgbClr val="333333"/>
                </a:solidFill>
                <a:latin typeface="Arial MT"/>
                <a:cs typeface="Arial MT"/>
              </a:rPr>
              <a:t> </a:t>
            </a:r>
            <a:r>
              <a:rPr lang="en-US" sz="3600" dirty="0">
                <a:solidFill>
                  <a:srgbClr val="333333"/>
                </a:solidFill>
                <a:latin typeface="Arial MT"/>
                <a:cs typeface="Arial MT"/>
              </a:rPr>
              <a:t>allowed</a:t>
            </a:r>
            <a:r>
              <a:rPr lang="en-US" sz="3600" spc="8" dirty="0">
                <a:solidFill>
                  <a:srgbClr val="333333"/>
                </a:solidFill>
                <a:latin typeface="Arial MT"/>
                <a:cs typeface="Arial MT"/>
              </a:rPr>
              <a:t> </a:t>
            </a:r>
            <a:r>
              <a:rPr lang="en-US" sz="3600" spc="-8" dirty="0">
                <a:solidFill>
                  <a:srgbClr val="333333"/>
                </a:solidFill>
                <a:latin typeface="Arial MT"/>
                <a:cs typeface="Arial MT"/>
              </a:rPr>
              <a:t>to</a:t>
            </a:r>
            <a:r>
              <a:rPr lang="en-US" sz="3600" spc="8" dirty="0">
                <a:solidFill>
                  <a:srgbClr val="333333"/>
                </a:solidFill>
                <a:latin typeface="Arial MT"/>
                <a:cs typeface="Arial MT"/>
              </a:rPr>
              <a:t> </a:t>
            </a:r>
            <a:r>
              <a:rPr lang="en-US" sz="3600" dirty="0">
                <a:solidFill>
                  <a:srgbClr val="333333"/>
                </a:solidFill>
                <a:latin typeface="Arial MT"/>
                <a:cs typeface="Arial MT"/>
              </a:rPr>
              <a:t>display</a:t>
            </a:r>
            <a:r>
              <a:rPr lang="en-US" sz="3600" spc="-30" dirty="0">
                <a:solidFill>
                  <a:srgbClr val="333333"/>
                </a:solidFill>
                <a:latin typeface="Arial MT"/>
                <a:cs typeface="Arial MT"/>
              </a:rPr>
              <a:t> </a:t>
            </a:r>
            <a:r>
              <a:rPr lang="en-US" sz="3600" dirty="0">
                <a:solidFill>
                  <a:srgbClr val="333333"/>
                </a:solidFill>
                <a:latin typeface="Arial MT"/>
                <a:cs typeface="Arial MT"/>
              </a:rPr>
              <a:t>badge(s),</a:t>
            </a:r>
            <a:r>
              <a:rPr lang="en-US" sz="3600" spc="23" dirty="0">
                <a:solidFill>
                  <a:srgbClr val="333333"/>
                </a:solidFill>
                <a:latin typeface="Arial MT"/>
                <a:cs typeface="Arial MT"/>
              </a:rPr>
              <a:t> </a:t>
            </a:r>
            <a:r>
              <a:rPr lang="en-US" sz="3600" spc="-8" dirty="0">
                <a:solidFill>
                  <a:srgbClr val="333333"/>
                </a:solidFill>
                <a:latin typeface="Arial MT"/>
                <a:cs typeface="Arial MT"/>
              </a:rPr>
              <a:t>award(s)</a:t>
            </a:r>
            <a:r>
              <a:rPr lang="en-US" sz="3600" spc="15" dirty="0">
                <a:solidFill>
                  <a:srgbClr val="333333"/>
                </a:solidFill>
                <a:latin typeface="Arial MT"/>
                <a:cs typeface="Arial MT"/>
              </a:rPr>
              <a:t> </a:t>
            </a:r>
            <a:r>
              <a:rPr lang="en-US" sz="3600" dirty="0">
                <a:solidFill>
                  <a:srgbClr val="333333"/>
                </a:solidFill>
                <a:latin typeface="Arial MT"/>
                <a:cs typeface="Arial MT"/>
              </a:rPr>
              <a:t>or</a:t>
            </a:r>
            <a:r>
              <a:rPr lang="en-US" sz="3600" spc="-15" dirty="0">
                <a:solidFill>
                  <a:srgbClr val="333333"/>
                </a:solidFill>
                <a:latin typeface="Arial MT"/>
                <a:cs typeface="Arial MT"/>
              </a:rPr>
              <a:t> </a:t>
            </a:r>
            <a:r>
              <a:rPr lang="en-US" sz="3600" dirty="0">
                <a:solidFill>
                  <a:srgbClr val="333333"/>
                </a:solidFill>
                <a:latin typeface="Arial MT"/>
                <a:cs typeface="Arial MT"/>
              </a:rPr>
              <a:t>recognition(s)</a:t>
            </a:r>
          </a:p>
          <a:p>
            <a:pPr marL="446723" indent="-428625">
              <a:spcBef>
                <a:spcPts val="1193"/>
              </a:spcBef>
              <a:tabLst>
                <a:tab pos="296228" algn="l"/>
              </a:tabLst>
            </a:pPr>
            <a:r>
              <a:rPr lang="en-US" sz="3600" spc="-8" dirty="0">
                <a:solidFill>
                  <a:srgbClr val="333333"/>
                </a:solidFill>
                <a:latin typeface="Arial MT"/>
              </a:rPr>
              <a:t>You may set props during the one minute of silence</a:t>
            </a:r>
          </a:p>
          <a:p>
            <a:pPr marL="446723" indent="-428625">
              <a:spcBef>
                <a:spcPts val="1193"/>
              </a:spcBef>
              <a:tabLst>
                <a:tab pos="296228" algn="l"/>
              </a:tabLst>
            </a:pPr>
            <a:r>
              <a:rPr lang="en-US" sz="3600" spc="-8" dirty="0">
                <a:solidFill>
                  <a:srgbClr val="333333"/>
                </a:solidFill>
                <a:latin typeface="Arial MT"/>
              </a:rPr>
              <a:t>Please arrive early at the contest venue to check the setup with microphone, stage etc. </a:t>
            </a:r>
          </a:p>
          <a:p>
            <a:pPr marL="295275" indent="-277178">
              <a:spcBef>
                <a:spcPts val="1193"/>
              </a:spcBef>
              <a:tabLst>
                <a:tab pos="296228" algn="l"/>
              </a:tabLst>
            </a:pPr>
            <a:endParaRPr lang="en-US" sz="3600" dirty="0">
              <a:latin typeface="Arial MT"/>
              <a:cs typeface="Arial MT"/>
            </a:endParaRPr>
          </a:p>
        </p:txBody>
      </p:sp>
    </p:spTree>
    <p:extLst>
      <p:ext uri="{BB962C8B-B14F-4D97-AF65-F5344CB8AC3E}">
        <p14:creationId xmlns:p14="http://schemas.microsoft.com/office/powerpoint/2010/main" val="1962003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299" y="1824038"/>
            <a:ext cx="14361242" cy="6302324"/>
          </a:xfrm>
        </p:spPr>
        <p:txBody>
          <a:bodyPr>
            <a:noAutofit/>
          </a:bodyPr>
          <a:lstStyle/>
          <a:p>
            <a:pPr algn="l"/>
            <a:endParaRPr lang="en-US" sz="2700" dirty="0">
              <a:solidFill>
                <a:srgbClr val="000000"/>
              </a:solidFill>
              <a:latin typeface="Arial MT"/>
            </a:endParaRPr>
          </a:p>
          <a:p>
            <a:pPr marL="446723" indent="-428625">
              <a:tabLst>
                <a:tab pos="296228" algn="l"/>
              </a:tabLst>
            </a:pPr>
            <a:r>
              <a:rPr lang="en-US" sz="2700" spc="-8" dirty="0">
                <a:solidFill>
                  <a:srgbClr val="333333"/>
                </a:solidFill>
                <a:latin typeface="Arial MT"/>
              </a:rPr>
              <a:t>You will be given 5minutes to make your Evaluation Notes. Evaluations sheets will be provided by the Contest Chair at the venue, You are only allowed to make notes on the provided sheet(s). You may begin, making notes during the Test Speech</a:t>
            </a:r>
          </a:p>
          <a:p>
            <a:pPr marL="446723" indent="-428625">
              <a:tabLst>
                <a:tab pos="296228" algn="l"/>
              </a:tabLst>
            </a:pPr>
            <a:r>
              <a:rPr lang="en-US" sz="2700" spc="-8" dirty="0">
                <a:solidFill>
                  <a:srgbClr val="333333"/>
                </a:solidFill>
                <a:latin typeface="Arial MT"/>
              </a:rPr>
              <a:t>You are supposed to submit all electronic devices to the SAA before the commencement of the contest</a:t>
            </a:r>
          </a:p>
          <a:p>
            <a:pPr marL="446723" indent="-428625">
              <a:tabLst>
                <a:tab pos="296228" algn="l"/>
              </a:tabLst>
            </a:pPr>
            <a:r>
              <a:rPr lang="en-US" sz="2700" spc="-8" dirty="0">
                <a:solidFill>
                  <a:srgbClr val="333333"/>
                </a:solidFill>
                <a:latin typeface="Arial MT"/>
              </a:rPr>
              <a:t>Once the Test Speaker has finished their speech, the SAA will escort you to the holding area along with the Timer2 where you will be given 5 minutes to write your evaluation </a:t>
            </a:r>
          </a:p>
          <a:p>
            <a:pPr marL="446723" indent="-428625">
              <a:tabLst>
                <a:tab pos="296228" algn="l"/>
              </a:tabLst>
            </a:pPr>
            <a:r>
              <a:rPr lang="en-US" sz="2700" spc="-8" dirty="0">
                <a:solidFill>
                  <a:srgbClr val="333333"/>
                </a:solidFill>
                <a:latin typeface="Arial MT"/>
              </a:rPr>
              <a:t>Once 5minutes are over, you shall be indicated, and you are required to stop writing immediately. The First Contestant will then be escorted to the contest room</a:t>
            </a:r>
          </a:p>
          <a:p>
            <a:pPr marL="446723" indent="-428625">
              <a:tabLst>
                <a:tab pos="296228" algn="l"/>
              </a:tabLst>
            </a:pPr>
            <a:r>
              <a:rPr lang="en-US" sz="2700" spc="-8" dirty="0">
                <a:solidFill>
                  <a:srgbClr val="333333"/>
                </a:solidFill>
                <a:latin typeface="Arial MT"/>
              </a:rPr>
              <a:t>Contestants should maintain silence in the holding area and do not engage in conversations until their time of speaking has arrived </a:t>
            </a:r>
          </a:p>
          <a:p>
            <a:pPr marL="446723" indent="-428625">
              <a:tabLst>
                <a:tab pos="296228" algn="l"/>
              </a:tabLst>
            </a:pPr>
            <a:r>
              <a:rPr lang="en-US" sz="2700" spc="-8" dirty="0">
                <a:solidFill>
                  <a:srgbClr val="333333"/>
                </a:solidFill>
                <a:latin typeface="Arial MT"/>
              </a:rPr>
              <a:t>Audio check of all contestants will be done by Contest Chair before they start their speech</a:t>
            </a:r>
          </a:p>
        </p:txBody>
      </p:sp>
    </p:spTree>
    <p:extLst>
      <p:ext uri="{BB962C8B-B14F-4D97-AF65-F5344CB8AC3E}">
        <p14:creationId xmlns:p14="http://schemas.microsoft.com/office/powerpoint/2010/main" val="2548065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299" y="2094274"/>
            <a:ext cx="14361242" cy="6302324"/>
          </a:xfrm>
        </p:spPr>
        <p:txBody>
          <a:bodyPr>
            <a:noAutofit/>
          </a:bodyPr>
          <a:lstStyle/>
          <a:p>
            <a:pPr algn="l"/>
            <a:endParaRPr lang="en-US" b="0" i="0" u="none" strike="noStrike" baseline="0" dirty="0">
              <a:solidFill>
                <a:srgbClr val="000000"/>
              </a:solidFill>
              <a:latin typeface="Arial MT"/>
            </a:endParaRPr>
          </a:p>
          <a:p>
            <a:pPr marL="446723" marR="9525" indent="-428625">
              <a:spcBef>
                <a:spcPts val="150"/>
              </a:spcBef>
              <a:buSzPct val="106250"/>
              <a:tabLst>
                <a:tab pos="296228" algn="l"/>
              </a:tabLst>
            </a:pPr>
            <a:r>
              <a:rPr lang="en-US" sz="3600" spc="-8" dirty="0">
                <a:solidFill>
                  <a:srgbClr val="333333"/>
                </a:solidFill>
                <a:latin typeface="Arial MT"/>
              </a:rPr>
              <a:t>If there are 15 or more contestants, then an equal number of contestants (maximum 5)  accompanied by the Sergeant-at-Arms will be assigned to each room</a:t>
            </a:r>
          </a:p>
          <a:p>
            <a:pPr marL="446723" indent="-428625">
              <a:spcBef>
                <a:spcPts val="1491"/>
              </a:spcBef>
              <a:buSzPct val="106250"/>
              <a:tabLst>
                <a:tab pos="296228" algn="l"/>
              </a:tabLst>
            </a:pPr>
            <a:r>
              <a:rPr lang="en-US" sz="3600" spc="-8" dirty="0">
                <a:solidFill>
                  <a:srgbClr val="333333"/>
                </a:solidFill>
                <a:latin typeface="Arial MT"/>
              </a:rPr>
              <a:t>As the contest proceeds, the Sergeant-at-Arms in the other room(s) will remind contestants to comply with the requirements and uphold the Toastmasters value of integrity</a:t>
            </a:r>
          </a:p>
          <a:p>
            <a:pPr marL="446723" marR="7620" indent="-428625">
              <a:spcBef>
                <a:spcPts val="1208"/>
              </a:spcBef>
              <a:buSzPct val="106250"/>
              <a:tabLst>
                <a:tab pos="296228" algn="l"/>
              </a:tabLst>
            </a:pPr>
            <a:r>
              <a:rPr lang="en-US" sz="3600" spc="-8" dirty="0">
                <a:solidFill>
                  <a:srgbClr val="333333"/>
                </a:solidFill>
                <a:latin typeface="Arial MT"/>
              </a:rPr>
              <a:t>During the one-minute silence, the Sergeant-at-Arms will coordinate for the next contestant  to come into the main room</a:t>
            </a:r>
          </a:p>
        </p:txBody>
      </p:sp>
    </p:spTree>
    <p:extLst>
      <p:ext uri="{BB962C8B-B14F-4D97-AF65-F5344CB8AC3E}">
        <p14:creationId xmlns:p14="http://schemas.microsoft.com/office/powerpoint/2010/main" val="450390888"/>
      </p:ext>
    </p:extLst>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281</TotalTime>
  <Words>1463</Words>
  <Application>Microsoft Office PowerPoint</Application>
  <PresentationFormat>Custom</PresentationFormat>
  <Paragraphs>116</Paragraphs>
  <Slides>18</Slides>
  <Notes>1</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18</vt:i4>
      </vt:variant>
    </vt:vector>
  </HeadingPairs>
  <TitlesOfParts>
    <vt:vector size="31" baseType="lpstr">
      <vt:lpstr>Arial</vt:lpstr>
      <vt:lpstr>Play</vt:lpstr>
      <vt:lpstr>Aptos Display</vt:lpstr>
      <vt:lpstr>Calibri</vt:lpstr>
      <vt:lpstr>Gotham</vt:lpstr>
      <vt:lpstr>Aptos</vt:lpstr>
      <vt:lpstr>Arial MT</vt:lpstr>
      <vt:lpstr>Montserrat</vt:lpstr>
      <vt:lpstr>Office Theme</vt:lpstr>
      <vt:lpstr>2_Custom Design</vt:lpstr>
      <vt:lpstr>1_Custom Design</vt:lpstr>
      <vt:lpstr>1_Office Theme</vt:lpstr>
      <vt:lpstr>Custom Design</vt:lpstr>
      <vt:lpstr>PowerPoint Presentation</vt:lpstr>
      <vt:lpstr>Evaluation Contest</vt:lpstr>
      <vt:lpstr>Contestant Eligibility</vt:lpstr>
      <vt:lpstr>Contestant Eligibility</vt:lpstr>
      <vt:lpstr>Contestant Ineligibility</vt:lpstr>
      <vt:lpstr>Contestant Ineligibility</vt:lpstr>
      <vt:lpstr>Evaluation Contest</vt:lpstr>
      <vt:lpstr>Evaluation Contest</vt:lpstr>
      <vt:lpstr>Evaluation Contest</vt:lpstr>
      <vt:lpstr>Evaluation Contest</vt:lpstr>
      <vt:lpstr>Evaluation Contest</vt:lpstr>
      <vt:lpstr>Evaluation Contest</vt:lpstr>
      <vt:lpstr>Technical Failure</vt:lpstr>
      <vt:lpstr>Protests</vt:lpstr>
      <vt:lpstr>Protests</vt:lpstr>
      <vt:lpstr>Evaluation Contest</vt:lpstr>
      <vt:lpstr>Evaluation Contest</vt:lpstr>
      <vt:lpstr>Evaluation Contest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DPRM PPT Mind Palace</dc:title>
  <dc:creator>Ashwini Arondkar</dc:creator>
  <cp:lastModifiedBy>Nirabhra Akash</cp:lastModifiedBy>
  <cp:revision>22</cp:revision>
  <dcterms:created xsi:type="dcterms:W3CDTF">2006-08-16T00:00:00Z</dcterms:created>
  <dcterms:modified xsi:type="dcterms:W3CDTF">2026-07-25T20:35:04Z</dcterms:modified>
  <dc:identifier>DAGJXYy6UKk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3dc51e-dc91-4fe8-86bf-c7b3310ee5e1_Enabled">
    <vt:lpwstr>true</vt:lpwstr>
  </property>
  <property fmtid="{D5CDD505-2E9C-101B-9397-08002B2CF9AE}" pid="3" name="MSIP_Label_b13dc51e-dc91-4fe8-86bf-c7b3310ee5e1_SetDate">
    <vt:lpwstr>2026-06-30T14:04:31Z</vt:lpwstr>
  </property>
  <property fmtid="{D5CDD505-2E9C-101B-9397-08002B2CF9AE}" pid="4" name="MSIP_Label_b13dc51e-dc91-4fe8-86bf-c7b3310ee5e1_Method">
    <vt:lpwstr>Standard</vt:lpwstr>
  </property>
  <property fmtid="{D5CDD505-2E9C-101B-9397-08002B2CF9AE}" pid="5" name="MSIP_Label_b13dc51e-dc91-4fe8-86bf-c7b3310ee5e1_Name">
    <vt:lpwstr>Confidential - Internal</vt:lpwstr>
  </property>
  <property fmtid="{D5CDD505-2E9C-101B-9397-08002B2CF9AE}" pid="6" name="MSIP_Label_b13dc51e-dc91-4fe8-86bf-c7b3310ee5e1_SiteId">
    <vt:lpwstr>64f8aeda-c9ea-4be5-a09b-4f46508d43d3</vt:lpwstr>
  </property>
  <property fmtid="{D5CDD505-2E9C-101B-9397-08002B2CF9AE}" pid="7" name="MSIP_Label_b13dc51e-dc91-4fe8-86bf-c7b3310ee5e1_ActionId">
    <vt:lpwstr>ec7c5453-a15c-4b68-ae0e-99da334ce8b9</vt:lpwstr>
  </property>
  <property fmtid="{D5CDD505-2E9C-101B-9397-08002B2CF9AE}" pid="8" name="MSIP_Label_b13dc51e-dc91-4fe8-86bf-c7b3310ee5e1_ContentBits">
    <vt:lpwstr>1</vt:lpwstr>
  </property>
  <property fmtid="{D5CDD505-2E9C-101B-9397-08002B2CF9AE}" pid="9" name="MSIP_Label_b13dc51e-dc91-4fe8-86bf-c7b3310ee5e1_Tag">
    <vt:lpwstr>10, 3, 0, 1</vt:lpwstr>
  </property>
  <property fmtid="{D5CDD505-2E9C-101B-9397-08002B2CF9AE}" pid="10" name="ClassificationContentMarkingHeaderLocations">
    <vt:lpwstr>Office Theme:8</vt:lpwstr>
  </property>
  <property fmtid="{D5CDD505-2E9C-101B-9397-08002B2CF9AE}" pid="11" name="ClassificationContentMarkingHeaderText">
    <vt:lpwstr>Confidential</vt:lpwstr>
  </property>
</Properties>
</file>