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97" r:id="rId2"/>
    <p:sldMasterId id="2147483685" r:id="rId3"/>
    <p:sldMasterId id="2147483660" r:id="rId4"/>
    <p:sldMasterId id="2147483672" r:id="rId5"/>
  </p:sldMasterIdLst>
  <p:notesMasterIdLst>
    <p:notesMasterId r:id="rId15"/>
  </p:notesMasterIdLst>
  <p:handoutMasterIdLst>
    <p:handoutMasterId r:id="rId16"/>
  </p:handoutMasterIdLst>
  <p:sldIdLst>
    <p:sldId id="256" r:id="rId6"/>
    <p:sldId id="311" r:id="rId7"/>
    <p:sldId id="312" r:id="rId8"/>
    <p:sldId id="313" r:id="rId9"/>
    <p:sldId id="316" r:id="rId10"/>
    <p:sldId id="317" r:id="rId11"/>
    <p:sldId id="318" r:id="rId12"/>
    <p:sldId id="301" r:id="rId13"/>
    <p:sldId id="302" r:id="rId14"/>
  </p:sldIdLst>
  <p:sldSz cx="18288000" cy="10287000"/>
  <p:notesSz cx="6858000" cy="9144000"/>
  <p:embeddedFontLst>
    <p:embeddedFont>
      <p:font typeface="Montserrat" panose="00000500000000000000" pitchFamily="2" charset="0"/>
      <p:regular r:id="rId17"/>
      <p:bold r:id="rId18"/>
      <p:italic r:id="rId19"/>
      <p:boldItalic r:id="rId20"/>
    </p:embeddedFont>
    <p:embeddedFont>
      <p:font typeface="Play" panose="020B0604020202020204" charset="0"/>
      <p:regular r:id="rId21"/>
      <p:bold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1327"/>
    <a:srgbClr val="3B01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38" autoAdjust="0"/>
    <p:restoredTop sz="49573" autoAdjust="0"/>
  </p:normalViewPr>
  <p:slideViewPr>
    <p:cSldViewPr>
      <p:cViewPr varScale="1">
        <p:scale>
          <a:sx n="42" d="100"/>
          <a:sy n="42" d="100"/>
        </p:scale>
        <p:origin x="76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74"/>
    </p:cViewPr>
  </p:sorterViewPr>
  <p:notesViewPr>
    <p:cSldViewPr>
      <p:cViewPr varScale="1">
        <p:scale>
          <a:sx n="48" d="100"/>
          <a:sy n="48" d="100"/>
        </p:scale>
        <p:origin x="2752" y="3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font" Target="fonts/font5.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notesMaster" Target="notesMasters/notesMaster1.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font" Target="fonts/font3.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6.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8828CF0-F4F4-67C2-0019-46879F7105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108CE205-0205-1E2B-0897-EA2A619078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F2385C-530F-4052-BDC6-76EE4771A0BB}" type="datetimeFigureOut">
              <a:rPr lang="en-IN" smtClean="0"/>
              <a:t>26-07-2026</a:t>
            </a:fld>
            <a:endParaRPr lang="en-IN"/>
          </a:p>
        </p:txBody>
      </p:sp>
      <p:sp>
        <p:nvSpPr>
          <p:cNvPr id="4" name="Footer Placeholder 3">
            <a:extLst>
              <a:ext uri="{FF2B5EF4-FFF2-40B4-BE49-F238E27FC236}">
                <a16:creationId xmlns:a16="http://schemas.microsoft.com/office/drawing/2014/main" id="{D2DA94EB-9FC4-DAC8-9FA0-F163FB70BC5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91702067-8359-6624-D373-F49CB14F086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D092072-FC20-4B1C-A6D6-CB3A99F93C70}" type="slidenum">
              <a:rPr lang="en-IN" smtClean="0"/>
              <a:t>‹#›</a:t>
            </a:fld>
            <a:endParaRPr lang="en-IN"/>
          </a:p>
        </p:txBody>
      </p:sp>
    </p:spTree>
    <p:extLst>
      <p:ext uri="{BB962C8B-B14F-4D97-AF65-F5344CB8AC3E}">
        <p14:creationId xmlns:p14="http://schemas.microsoft.com/office/powerpoint/2010/main" val="3294850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231899-0460-4EA2-80CA-ED2FFB5601E2}" type="datetimeFigureOut">
              <a:rPr lang="en-IN" smtClean="0"/>
              <a:t>26-07-2026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ACA97A-4E1B-4835-84B9-3C60F07ABA96}" type="slidenum">
              <a:rPr lang="en-IN" smtClean="0"/>
              <a:t>‹#›</a:t>
            </a:fld>
            <a:endParaRPr lang="en-IN"/>
          </a:p>
        </p:txBody>
      </p:sp>
    </p:spTree>
    <p:extLst>
      <p:ext uri="{BB962C8B-B14F-4D97-AF65-F5344CB8AC3E}">
        <p14:creationId xmlns:p14="http://schemas.microsoft.com/office/powerpoint/2010/main" val="2152549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Good morning, fellow Toastmasters and future contest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My name is Akash Nirabhra, and it is my privilege to conduct today's Voting Judge Training.</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Before we begin, I'd like to ask a simple question:</a:t>
            </a:r>
          </a:p>
          <a:p>
            <a:endParaRPr lang="en-IN" sz="1200" kern="1200" dirty="0">
              <a:solidFill>
                <a:schemeClr val="tx1"/>
              </a:solidFill>
              <a:effectLst/>
              <a:latin typeface="+mn-lt"/>
              <a:ea typeface="+mn-ea"/>
              <a:cs typeface="+mn-cs"/>
            </a:endParaRPr>
          </a:p>
          <a:p>
            <a:r>
              <a:rPr lang="en-IN" sz="1200" b="1" kern="1200" dirty="0">
                <a:solidFill>
                  <a:schemeClr val="tx1"/>
                </a:solidFill>
                <a:effectLst/>
                <a:latin typeface="+mn-lt"/>
                <a:ea typeface="+mn-ea"/>
                <a:cs typeface="+mn-cs"/>
              </a:rPr>
              <a:t>What is the most important person in a speech contest?</a:t>
            </a:r>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Many would say the speaker. Some would say the Contest Chair.</a:t>
            </a:r>
          </a:p>
          <a:p>
            <a:r>
              <a:rPr lang="en-IN" sz="1200" kern="1200" dirty="0">
                <a:solidFill>
                  <a:schemeClr val="tx1"/>
                </a:solidFill>
                <a:effectLst/>
                <a:latin typeface="+mn-lt"/>
                <a:ea typeface="+mn-ea"/>
                <a:cs typeface="+mn-cs"/>
              </a:rPr>
              <a:t>But the credibility of the entire contest ultimately rests on the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A contestant may spend weeks preparing a speech. They trust us to evaluate that effort fairly, objectively, and professionally.</a:t>
            </a:r>
          </a:p>
          <a:p>
            <a:r>
              <a:rPr lang="en-IN" sz="1200" kern="1200" dirty="0">
                <a:solidFill>
                  <a:schemeClr val="tx1"/>
                </a:solidFill>
                <a:effectLst/>
                <a:latin typeface="+mn-lt"/>
                <a:ea typeface="+mn-ea"/>
                <a:cs typeface="+mn-cs"/>
              </a:rPr>
              <a:t>Today's session is designed to help us become judges who inspire confidence through integrity, consistency, and excellence."</a:t>
            </a:r>
          </a:p>
          <a:p>
            <a:endParaRPr lang="en-IN" dirty="0"/>
          </a:p>
        </p:txBody>
      </p:sp>
      <p:sp>
        <p:nvSpPr>
          <p:cNvPr id="4" name="Slide Number Placeholder 3"/>
          <p:cNvSpPr>
            <a:spLocks noGrp="1"/>
          </p:cNvSpPr>
          <p:nvPr>
            <p:ph type="sldNum" sz="quarter" idx="5"/>
          </p:nvPr>
        </p:nvSpPr>
        <p:spPr/>
        <p:txBody>
          <a:bodyPr/>
          <a:lstStyle/>
          <a:p>
            <a:fld id="{B0ACA97A-4E1B-4835-84B9-3C60F07ABA96}" type="slidenum">
              <a:rPr lang="en-IN" smtClean="0"/>
              <a:t>1</a:t>
            </a:fld>
            <a:endParaRPr lang="en-IN"/>
          </a:p>
        </p:txBody>
      </p:sp>
    </p:spTree>
    <p:extLst>
      <p:ext uri="{BB962C8B-B14F-4D97-AF65-F5344CB8AC3E}">
        <p14:creationId xmlns:p14="http://schemas.microsoft.com/office/powerpoint/2010/main" val="1686776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2A985-C258-F656-9ABF-8B6807F19B38}"/>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0B858307-67B9-D93F-2D1D-E9A2AD7DCB75}"/>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76470336-32D1-93A5-98E9-C9328DB51D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6C60F214-518D-F6D8-46FF-E255CD2BE2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8DFC783-16E5-97EF-94D2-A7A9049A1B2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7333040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8BD18-4590-D329-701E-58E9C481EA6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7B97EA82-C358-C4A3-712C-2BE9835D19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3A52AC2-09FF-7F8A-FC3B-F98921112B38}"/>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20B890DB-AFD4-9B25-3959-5FFA8F6F377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755A940-52F8-3E39-C924-FE6E169806D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333235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CCC2E-C1D3-4EBE-2C08-1F66604DE53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9A1B6D6-D44B-4307-4E94-AE4480CCE808}"/>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FEB0C1-B262-8B72-1660-15680F6E28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7C6717EA-9D0F-912B-9D60-721A6897194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2FFD245-B2EB-9169-432A-F4C727C89EE5}"/>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958904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3337D-5EFC-68D9-5FA4-00785B48941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5A20D50-4863-8099-3586-7875ADA8BA0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CF44506-7B9C-A0CB-DE6F-0681D5790CD9}"/>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563BA36A-65D1-4B9A-5D62-BA256E118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B46EC418-5605-78AA-5D9D-A72A4C2DBC0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FBD2565-2089-5DB8-98A3-14713286BD1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927398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18D7-2412-0EDC-A8B4-F95617AC7F2B}"/>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93946A4-3231-8874-AB46-68E52E2BC9BC}"/>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636FF1-FCFD-9FBE-CE23-63C136C2BD8B}"/>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217A881-5806-908D-9FD6-4EF44955B898}"/>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BFC8251-1071-FD75-4D9B-B3B30FB08516}"/>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0E3C0847-BBD6-22B8-7BDC-A8FDD880DA4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8" name="Footer Placeholder 7">
            <a:extLst>
              <a:ext uri="{FF2B5EF4-FFF2-40B4-BE49-F238E27FC236}">
                <a16:creationId xmlns:a16="http://schemas.microsoft.com/office/drawing/2014/main" id="{BDE2CAC2-A7F5-7B4D-9F84-148D2D116553}"/>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36C870D3-22FC-7CA0-1856-FA345CFDEE06}"/>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9246438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55A5E-2802-3027-6C4C-449373550952}"/>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3CBD9303-11E9-E01E-DE18-FDA197ABAED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F8555DA8-BF0D-42F8-C0B5-4D2C55973827}"/>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13AFE10D-D20C-A5EF-BA0F-9750F22580B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7145454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6DF220-DB8B-7331-29D7-256D72EE24E5}"/>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3" name="Footer Placeholder 2">
            <a:extLst>
              <a:ext uri="{FF2B5EF4-FFF2-40B4-BE49-F238E27FC236}">
                <a16:creationId xmlns:a16="http://schemas.microsoft.com/office/drawing/2014/main" id="{E312B30C-B8D1-7AE9-92F9-D9F1C7016EAF}"/>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FA58267B-B6D1-C103-FFE0-E092FF4A351B}"/>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802485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1D3D0-542A-84CF-49BD-F6273D91CFCA}"/>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9F49A40-FCB3-EA94-A572-52712DE641F5}"/>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01AEF27F-5556-3787-235F-8130799A5745}"/>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2C1015-7DFF-394A-D86E-95D97556A40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5BF2B9CA-2E33-66C4-23DE-7CE9A6B43B3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5DF4118-CAE3-79F4-134B-CEB0336F8B73}"/>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096357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D0A54-D0CD-AE40-08C8-4EA11F0912F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344E9911-7858-122E-CFAC-E9FED2C42B00}"/>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F354E9B-B576-979C-AF71-740B66319EEB}"/>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F78626-CA00-FD4C-B6CF-5BF0075D580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DA1FE58A-CD61-9ECF-B10C-87775AB4CFB3}"/>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524FC7B-0A6C-2E83-21A8-46F43529D9B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5296926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B5057-4884-E2CA-BD23-1C87374A167A}"/>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2A175EB-D816-2914-0B10-9A57DA8C43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A78CD74-193D-602C-0FE2-59FDAD036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54C36048-CD81-6C86-0940-AF99BA9F014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F411D09-33A8-6CBE-C982-F7319541FF87}"/>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5239965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69DECC-BB68-9D15-CAD1-58F2FA28BEEC}"/>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B2D4796-2080-F700-C585-EA825C4FF8AC}"/>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82C1796-44BB-D776-6CD9-039C61A243A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06E25AD3-D66D-3EBD-2725-8789D418CA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F0808D1-ABDC-6214-4D1E-10FC4721D2F9}"/>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2370432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23297-177E-ABEE-4D7D-A6DF5F30EA2B}"/>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71248D6D-B806-5416-4571-6146F1AC65B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817D5575-94DA-435F-C91B-ED432CE15B26}"/>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F42C05CA-333C-3A55-1321-65927D9397E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1271556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E51F6-99BA-9EE2-9487-77BD84F66145}"/>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8E0E6159-17AD-2E90-2CA6-B4BF4EC2AFB3}"/>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F3687AC1-962E-B057-9099-95D66C1FC517}"/>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4087D0ED-F672-8D72-5ACF-C36C10DFC14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7CC79C3-D8B2-D5E2-9DAC-7BFBF1A4C499}"/>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328910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27C6F-8343-0020-55B6-CC8AB7D5C281}"/>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F8100528-20BF-FBDA-68A2-6CEDCE89C4B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682D84A-9DCB-25D9-F2CE-C671CF69CFC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DDD44BA-F8A5-38A6-D488-2CB3D5DA68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F100182-C4C9-BC6B-499C-11821C3F1C91}"/>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7408672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C15B7-BA3F-536A-59AF-1DFAC78426B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0E2AD3C6-E844-BFC1-21E4-C2C826496D04}"/>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BF42E6-B4EF-74F0-35CF-48267076C7CD}"/>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FC1635B4-BF2E-986D-D135-DB69A3E67F7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BEAE73F-5CD0-1D95-C45E-C1A49AE513D6}"/>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206181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EAD2E-E0DC-698C-9CAA-76A4AB91B6BA}"/>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207363F-84C9-CBB7-070C-FDFE44CF079E}"/>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464C833-D6C0-8C2E-6DD2-A2C1374CD5EC}"/>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CF6E5F1E-6F2F-7328-A836-0EC97C33328C}"/>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114B3519-F347-D5FE-E917-4668407C2EF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9D27D8CB-5C4E-0EC9-BDC2-2EC5E12CDAB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4399798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471FC-7DB9-112E-98E5-254E02E4DB6A}"/>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091F4D5-0C5B-49C1-BA05-4BAF9124F00D}"/>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B5D7C7-3689-1C8E-2FC6-10C2EAFABB5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FE471176-30C4-18E0-19D9-A5B8CBE922DB}"/>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B05B46-A270-F717-0F2F-8908CA3EE13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F2D3D6E-8F18-FEFC-2A06-013342790FE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8" name="Footer Placeholder 7">
            <a:extLst>
              <a:ext uri="{FF2B5EF4-FFF2-40B4-BE49-F238E27FC236}">
                <a16:creationId xmlns:a16="http://schemas.microsoft.com/office/drawing/2014/main" id="{B082801E-6DE9-12EC-2C1F-D0FAF8F0DF3E}"/>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E2AC21E-E5FC-5547-A2B3-86988797EBF4}"/>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470244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B8242-80F9-FF58-8CAE-DC4E333DFE9E}"/>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630F6687-7309-6055-D685-304426B17F4E}"/>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4" name="Footer Placeholder 3">
            <a:extLst>
              <a:ext uri="{FF2B5EF4-FFF2-40B4-BE49-F238E27FC236}">
                <a16:creationId xmlns:a16="http://schemas.microsoft.com/office/drawing/2014/main" id="{E231C5B8-25B5-4FA0-9A61-9275DC8A143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D04F824B-B488-652E-6DF5-92248EA4A68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19855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55E1B8-FE11-5489-A583-7B4D0B0C8905}"/>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3" name="Footer Placeholder 2">
            <a:extLst>
              <a:ext uri="{FF2B5EF4-FFF2-40B4-BE49-F238E27FC236}">
                <a16:creationId xmlns:a16="http://schemas.microsoft.com/office/drawing/2014/main" id="{16A97399-0EF0-F3CE-089E-379C7A3D73FB}"/>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A71DDF8E-3081-E8F0-1ED9-B9B6CF15F22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6286034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840E8-221A-68BF-A4EF-B4389E870EC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727547F-09ED-6B35-0A0A-F02C1176A8CC}"/>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93315D97-8DE3-BE3C-1CAF-F64B7132D260}"/>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99C3D5-DECE-B9BE-7087-837FFB19173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F84E85A-E665-F51F-5B62-0B7FA7FFBD2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A1A10F-7777-BBD0-82E2-FD4E3A6CF7F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4981887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A777-7538-1D87-5618-29BE6DE91A6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A4C8A385-BC3D-3193-19C8-0F30C16BA8E1}"/>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66F64E2-7016-94BE-7D7F-12303805DE9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5B7422-F81F-0AF6-66EA-88B1D12B7304}"/>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1FCABE1-ABD5-56BE-F5D8-EAE131F8734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FC8BCD-29DF-366A-E5A7-C11136BCA5BD}"/>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6342812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2B789-A83D-DC34-D0A0-A350DABB90EB}"/>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75374C8-9553-829E-2BCB-CAB7E4A8DB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15504B8-CE85-B6BD-9958-587B00DD6F8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CC8A2A1-A229-A49C-479F-812650A52BF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245CFA8-2B88-86F5-118E-456B7F854CD3}"/>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2113651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10FB34-ACD3-FB61-3C7B-0D8E86E77472}"/>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C818489-5C8F-6FD1-0B9D-4182CAE088E4}"/>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133AD8A-D86A-A745-F1E3-442166FDBECF}"/>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BFA77AC-8719-DE0A-C2E8-CD5518DFD9A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37A9C45-57B5-A597-0774-B1ED166607C5}"/>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166441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Content" type="obj" preserve="1">
  <p:cSld name="Title and Content">
    <p:spTree>
      <p:nvGrpSpPr>
        <p:cNvPr id="1" name="Shape 11"/>
        <p:cNvGrpSpPr/>
        <p:nvPr/>
      </p:nvGrpSpPr>
      <p:grpSpPr>
        <a:xfrm>
          <a:off x="0" y="0"/>
          <a:ext cx="0" cy="0"/>
          <a:chOff x="0" y="0"/>
          <a:chExt cx="0" cy="0"/>
        </a:xfrm>
      </p:grpSpPr>
      <p:sp>
        <p:nvSpPr>
          <p:cNvPr id="12" name="Google Shape;12;p18"/>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8"/>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14" name="Google Shape;14;p1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0511519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17"/>
        <p:cNvGrpSpPr/>
        <p:nvPr/>
      </p:nvGrpSpPr>
      <p:grpSpPr>
        <a:xfrm>
          <a:off x="0" y="0"/>
          <a:ext cx="0" cy="0"/>
          <a:chOff x="0" y="0"/>
          <a:chExt cx="0" cy="0"/>
        </a:xfrm>
      </p:grpSpPr>
      <p:sp>
        <p:nvSpPr>
          <p:cNvPr id="18" name="Google Shape;18;p19"/>
          <p:cNvSpPr txBox="1">
            <a:spLocks noGrp="1"/>
          </p:cNvSpPr>
          <p:nvPr>
            <p:ph type="ctrTitle"/>
          </p:nvPr>
        </p:nvSpPr>
        <p:spPr>
          <a:xfrm>
            <a:off x="2286000" y="1683545"/>
            <a:ext cx="13716000" cy="35814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9"/>
          <p:cNvSpPr txBox="1">
            <a:spLocks noGrp="1"/>
          </p:cNvSpPr>
          <p:nvPr>
            <p:ph type="subTitle" idx="1"/>
          </p:nvPr>
        </p:nvSpPr>
        <p:spPr>
          <a:xfrm>
            <a:off x="2286000" y="5403057"/>
            <a:ext cx="13716000" cy="2483643"/>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500"/>
              </a:spcBef>
              <a:spcAft>
                <a:spcPts val="0"/>
              </a:spcAft>
              <a:buClr>
                <a:schemeClr val="dk1"/>
              </a:buClr>
              <a:buSzPts val="2400"/>
              <a:buNone/>
              <a:defRPr sz="3600"/>
            </a:lvl1pPr>
            <a:lvl2pPr lvl="1" algn="ctr">
              <a:lnSpc>
                <a:spcPct val="90000"/>
              </a:lnSpc>
              <a:spcBef>
                <a:spcPts val="750"/>
              </a:spcBef>
              <a:spcAft>
                <a:spcPts val="0"/>
              </a:spcAft>
              <a:buClr>
                <a:schemeClr val="dk1"/>
              </a:buClr>
              <a:buSzPts val="2000"/>
              <a:buNone/>
              <a:defRPr sz="3000"/>
            </a:lvl2pPr>
            <a:lvl3pPr lvl="2" algn="ctr">
              <a:lnSpc>
                <a:spcPct val="90000"/>
              </a:lnSpc>
              <a:spcBef>
                <a:spcPts val="750"/>
              </a:spcBef>
              <a:spcAft>
                <a:spcPts val="0"/>
              </a:spcAft>
              <a:buClr>
                <a:schemeClr val="dk1"/>
              </a:buClr>
              <a:buSzPts val="1800"/>
              <a:buNone/>
              <a:defRPr sz="2700"/>
            </a:lvl3pPr>
            <a:lvl4pPr lvl="3" algn="ctr">
              <a:lnSpc>
                <a:spcPct val="90000"/>
              </a:lnSpc>
              <a:spcBef>
                <a:spcPts val="750"/>
              </a:spcBef>
              <a:spcAft>
                <a:spcPts val="0"/>
              </a:spcAft>
              <a:buClr>
                <a:schemeClr val="dk1"/>
              </a:buClr>
              <a:buSzPts val="1600"/>
              <a:buNone/>
              <a:defRPr sz="2400"/>
            </a:lvl4pPr>
            <a:lvl5pPr lvl="4" algn="ctr">
              <a:lnSpc>
                <a:spcPct val="90000"/>
              </a:lnSpc>
              <a:spcBef>
                <a:spcPts val="750"/>
              </a:spcBef>
              <a:spcAft>
                <a:spcPts val="0"/>
              </a:spcAft>
              <a:buClr>
                <a:schemeClr val="dk1"/>
              </a:buClr>
              <a:buSzPts val="1600"/>
              <a:buNone/>
              <a:defRPr sz="2400"/>
            </a:lvl5pPr>
            <a:lvl6pPr lvl="5" algn="ctr">
              <a:lnSpc>
                <a:spcPct val="90000"/>
              </a:lnSpc>
              <a:spcBef>
                <a:spcPts val="750"/>
              </a:spcBef>
              <a:spcAft>
                <a:spcPts val="0"/>
              </a:spcAft>
              <a:buClr>
                <a:schemeClr val="dk1"/>
              </a:buClr>
              <a:buSzPts val="1600"/>
              <a:buNone/>
              <a:defRPr sz="2400"/>
            </a:lvl6pPr>
            <a:lvl7pPr lvl="6" algn="ctr">
              <a:lnSpc>
                <a:spcPct val="90000"/>
              </a:lnSpc>
              <a:spcBef>
                <a:spcPts val="750"/>
              </a:spcBef>
              <a:spcAft>
                <a:spcPts val="0"/>
              </a:spcAft>
              <a:buClr>
                <a:schemeClr val="dk1"/>
              </a:buClr>
              <a:buSzPts val="1600"/>
              <a:buNone/>
              <a:defRPr sz="2400"/>
            </a:lvl7pPr>
            <a:lvl8pPr lvl="7" algn="ctr">
              <a:lnSpc>
                <a:spcPct val="90000"/>
              </a:lnSpc>
              <a:spcBef>
                <a:spcPts val="750"/>
              </a:spcBef>
              <a:spcAft>
                <a:spcPts val="0"/>
              </a:spcAft>
              <a:buClr>
                <a:schemeClr val="dk1"/>
              </a:buClr>
              <a:buSzPts val="1600"/>
              <a:buNone/>
              <a:defRPr sz="2400"/>
            </a:lvl8pPr>
            <a:lvl9pPr lvl="8" algn="ctr">
              <a:lnSpc>
                <a:spcPct val="90000"/>
              </a:lnSpc>
              <a:spcBef>
                <a:spcPts val="750"/>
              </a:spcBef>
              <a:spcAft>
                <a:spcPts val="0"/>
              </a:spcAft>
              <a:buClr>
                <a:schemeClr val="dk1"/>
              </a:buClr>
              <a:buSzPts val="1600"/>
              <a:buNone/>
              <a:defRPr sz="2400"/>
            </a:lvl9pPr>
          </a:lstStyle>
          <a:p>
            <a:endParaRPr/>
          </a:p>
        </p:txBody>
      </p:sp>
      <p:sp>
        <p:nvSpPr>
          <p:cNvPr id="20" name="Google Shape;20;p19"/>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9"/>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9"/>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705154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23"/>
        <p:cNvGrpSpPr/>
        <p:nvPr/>
      </p:nvGrpSpPr>
      <p:grpSpPr>
        <a:xfrm>
          <a:off x="0" y="0"/>
          <a:ext cx="0" cy="0"/>
          <a:chOff x="0" y="0"/>
          <a:chExt cx="0" cy="0"/>
        </a:xfrm>
      </p:grpSpPr>
      <p:sp>
        <p:nvSpPr>
          <p:cNvPr id="24" name="Google Shape;24;p20"/>
          <p:cNvSpPr txBox="1">
            <a:spLocks noGrp="1"/>
          </p:cNvSpPr>
          <p:nvPr>
            <p:ph type="title"/>
          </p:nvPr>
        </p:nvSpPr>
        <p:spPr>
          <a:xfrm>
            <a:off x="1247775" y="2564608"/>
            <a:ext cx="15773400" cy="427910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20"/>
          <p:cNvSpPr txBox="1">
            <a:spLocks noGrp="1"/>
          </p:cNvSpPr>
          <p:nvPr>
            <p:ph type="body" idx="1"/>
          </p:nvPr>
        </p:nvSpPr>
        <p:spPr>
          <a:xfrm>
            <a:off x="1247775" y="6884195"/>
            <a:ext cx="15773400" cy="2250281"/>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rgbClr val="757575"/>
              </a:buClr>
              <a:buSzPts val="2400"/>
              <a:buNone/>
              <a:defRPr sz="3600">
                <a:solidFill>
                  <a:srgbClr val="757575"/>
                </a:solidFill>
              </a:defRPr>
            </a:lvl1pPr>
            <a:lvl2pPr marL="1371600" lvl="1" indent="-342900" algn="l">
              <a:lnSpc>
                <a:spcPct val="90000"/>
              </a:lnSpc>
              <a:spcBef>
                <a:spcPts val="750"/>
              </a:spcBef>
              <a:spcAft>
                <a:spcPts val="0"/>
              </a:spcAft>
              <a:buClr>
                <a:srgbClr val="757575"/>
              </a:buClr>
              <a:buSzPts val="2000"/>
              <a:buNone/>
              <a:defRPr sz="3000">
                <a:solidFill>
                  <a:srgbClr val="757575"/>
                </a:solidFill>
              </a:defRPr>
            </a:lvl2pPr>
            <a:lvl3pPr marL="2057400" lvl="2" indent="-342900" algn="l">
              <a:lnSpc>
                <a:spcPct val="90000"/>
              </a:lnSpc>
              <a:spcBef>
                <a:spcPts val="750"/>
              </a:spcBef>
              <a:spcAft>
                <a:spcPts val="0"/>
              </a:spcAft>
              <a:buClr>
                <a:srgbClr val="757575"/>
              </a:buClr>
              <a:buSzPts val="1800"/>
              <a:buNone/>
              <a:defRPr sz="2700">
                <a:solidFill>
                  <a:srgbClr val="757575"/>
                </a:solidFill>
              </a:defRPr>
            </a:lvl3pPr>
            <a:lvl4pPr marL="2743200" lvl="3" indent="-342900" algn="l">
              <a:lnSpc>
                <a:spcPct val="90000"/>
              </a:lnSpc>
              <a:spcBef>
                <a:spcPts val="750"/>
              </a:spcBef>
              <a:spcAft>
                <a:spcPts val="0"/>
              </a:spcAft>
              <a:buClr>
                <a:srgbClr val="757575"/>
              </a:buClr>
              <a:buSzPts val="1600"/>
              <a:buNone/>
              <a:defRPr sz="2400">
                <a:solidFill>
                  <a:srgbClr val="757575"/>
                </a:solidFill>
              </a:defRPr>
            </a:lvl4pPr>
            <a:lvl5pPr marL="3429000" lvl="4" indent="-342900" algn="l">
              <a:lnSpc>
                <a:spcPct val="90000"/>
              </a:lnSpc>
              <a:spcBef>
                <a:spcPts val="750"/>
              </a:spcBef>
              <a:spcAft>
                <a:spcPts val="0"/>
              </a:spcAft>
              <a:buClr>
                <a:srgbClr val="757575"/>
              </a:buClr>
              <a:buSzPts val="1600"/>
              <a:buNone/>
              <a:defRPr sz="2400">
                <a:solidFill>
                  <a:srgbClr val="757575"/>
                </a:solidFill>
              </a:defRPr>
            </a:lvl5pPr>
            <a:lvl6pPr marL="4114800" lvl="5" indent="-342900" algn="l">
              <a:lnSpc>
                <a:spcPct val="90000"/>
              </a:lnSpc>
              <a:spcBef>
                <a:spcPts val="750"/>
              </a:spcBef>
              <a:spcAft>
                <a:spcPts val="0"/>
              </a:spcAft>
              <a:buClr>
                <a:srgbClr val="757575"/>
              </a:buClr>
              <a:buSzPts val="1600"/>
              <a:buNone/>
              <a:defRPr sz="2400">
                <a:solidFill>
                  <a:srgbClr val="757575"/>
                </a:solidFill>
              </a:defRPr>
            </a:lvl6pPr>
            <a:lvl7pPr marL="4800600" lvl="6" indent="-342900" algn="l">
              <a:lnSpc>
                <a:spcPct val="90000"/>
              </a:lnSpc>
              <a:spcBef>
                <a:spcPts val="750"/>
              </a:spcBef>
              <a:spcAft>
                <a:spcPts val="0"/>
              </a:spcAft>
              <a:buClr>
                <a:srgbClr val="757575"/>
              </a:buClr>
              <a:buSzPts val="1600"/>
              <a:buNone/>
              <a:defRPr sz="2400">
                <a:solidFill>
                  <a:srgbClr val="757575"/>
                </a:solidFill>
              </a:defRPr>
            </a:lvl7pPr>
            <a:lvl8pPr marL="5486400" lvl="7" indent="-342900" algn="l">
              <a:lnSpc>
                <a:spcPct val="90000"/>
              </a:lnSpc>
              <a:spcBef>
                <a:spcPts val="750"/>
              </a:spcBef>
              <a:spcAft>
                <a:spcPts val="0"/>
              </a:spcAft>
              <a:buClr>
                <a:srgbClr val="757575"/>
              </a:buClr>
              <a:buSzPts val="1600"/>
              <a:buNone/>
              <a:defRPr sz="2400">
                <a:solidFill>
                  <a:srgbClr val="757575"/>
                </a:solidFill>
              </a:defRPr>
            </a:lvl8pPr>
            <a:lvl9pPr marL="6172200" lvl="8" indent="-342900" algn="l">
              <a:lnSpc>
                <a:spcPct val="90000"/>
              </a:lnSpc>
              <a:spcBef>
                <a:spcPts val="750"/>
              </a:spcBef>
              <a:spcAft>
                <a:spcPts val="0"/>
              </a:spcAft>
              <a:buClr>
                <a:srgbClr val="757575"/>
              </a:buClr>
              <a:buSzPts val="1600"/>
              <a:buNone/>
              <a:defRPr sz="2400">
                <a:solidFill>
                  <a:srgbClr val="757575"/>
                </a:solidFill>
              </a:defRPr>
            </a:lvl9pPr>
          </a:lstStyle>
          <a:p>
            <a:endParaRPr/>
          </a:p>
        </p:txBody>
      </p:sp>
      <p:sp>
        <p:nvSpPr>
          <p:cNvPr id="26" name="Google Shape;26;p20"/>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0"/>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0"/>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607242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wo Content" type="twoObj" preserve="1">
  <p:cSld name="Two Content">
    <p:spTree>
      <p:nvGrpSpPr>
        <p:cNvPr id="1" name="Shape 29"/>
        <p:cNvGrpSpPr/>
        <p:nvPr/>
      </p:nvGrpSpPr>
      <p:grpSpPr>
        <a:xfrm>
          <a:off x="0" y="0"/>
          <a:ext cx="0" cy="0"/>
          <a:chOff x="0" y="0"/>
          <a:chExt cx="0" cy="0"/>
        </a:xfrm>
      </p:grpSpPr>
      <p:sp>
        <p:nvSpPr>
          <p:cNvPr id="30" name="Google Shape;30;p21"/>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21"/>
          <p:cNvSpPr txBox="1">
            <a:spLocks noGrp="1"/>
          </p:cNvSpPr>
          <p:nvPr>
            <p:ph type="body" idx="1"/>
          </p:nvPr>
        </p:nvSpPr>
        <p:spPr>
          <a:xfrm>
            <a:off x="1257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2" name="Google Shape;32;p21"/>
          <p:cNvSpPr txBox="1">
            <a:spLocks noGrp="1"/>
          </p:cNvSpPr>
          <p:nvPr>
            <p:ph type="body" idx="2"/>
          </p:nvPr>
        </p:nvSpPr>
        <p:spPr>
          <a:xfrm>
            <a:off x="9258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3" name="Google Shape;33;p21"/>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21"/>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1"/>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85279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omparison" type="twoTxTwoObj" preserve="1">
  <p:cSld name="Comparison">
    <p:spTree>
      <p:nvGrpSpPr>
        <p:cNvPr id="1" name="Shape 36"/>
        <p:cNvGrpSpPr/>
        <p:nvPr/>
      </p:nvGrpSpPr>
      <p:grpSpPr>
        <a:xfrm>
          <a:off x="0" y="0"/>
          <a:ext cx="0" cy="0"/>
          <a:chOff x="0" y="0"/>
          <a:chExt cx="0" cy="0"/>
        </a:xfrm>
      </p:grpSpPr>
      <p:sp>
        <p:nvSpPr>
          <p:cNvPr id="37" name="Google Shape;37;p22"/>
          <p:cNvSpPr txBox="1">
            <a:spLocks noGrp="1"/>
          </p:cNvSpPr>
          <p:nvPr>
            <p:ph type="title"/>
          </p:nvPr>
        </p:nvSpPr>
        <p:spPr>
          <a:xfrm>
            <a:off x="1259682"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22"/>
          <p:cNvSpPr txBox="1">
            <a:spLocks noGrp="1"/>
          </p:cNvSpPr>
          <p:nvPr>
            <p:ph type="body" idx="1"/>
          </p:nvPr>
        </p:nvSpPr>
        <p:spPr>
          <a:xfrm>
            <a:off x="1259683" y="2521745"/>
            <a:ext cx="7736681"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39" name="Google Shape;39;p22"/>
          <p:cNvSpPr txBox="1">
            <a:spLocks noGrp="1"/>
          </p:cNvSpPr>
          <p:nvPr>
            <p:ph type="body" idx="2"/>
          </p:nvPr>
        </p:nvSpPr>
        <p:spPr>
          <a:xfrm>
            <a:off x="1259683" y="3757613"/>
            <a:ext cx="7736681"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0" name="Google Shape;40;p22"/>
          <p:cNvSpPr txBox="1">
            <a:spLocks noGrp="1"/>
          </p:cNvSpPr>
          <p:nvPr>
            <p:ph type="body" idx="3"/>
          </p:nvPr>
        </p:nvSpPr>
        <p:spPr>
          <a:xfrm>
            <a:off x="9258300" y="2521745"/>
            <a:ext cx="7774782"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41" name="Google Shape;41;p22"/>
          <p:cNvSpPr txBox="1">
            <a:spLocks noGrp="1"/>
          </p:cNvSpPr>
          <p:nvPr>
            <p:ph type="body" idx="4"/>
          </p:nvPr>
        </p:nvSpPr>
        <p:spPr>
          <a:xfrm>
            <a:off x="9258300" y="3757613"/>
            <a:ext cx="7774782"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2" name="Google Shape;42;p22"/>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2"/>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2"/>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77026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45"/>
        <p:cNvGrpSpPr/>
        <p:nvPr/>
      </p:nvGrpSpPr>
      <p:grpSpPr>
        <a:xfrm>
          <a:off x="0" y="0"/>
          <a:ext cx="0" cy="0"/>
          <a:chOff x="0" y="0"/>
          <a:chExt cx="0" cy="0"/>
        </a:xfrm>
      </p:grpSpPr>
      <p:sp>
        <p:nvSpPr>
          <p:cNvPr id="46" name="Google Shape;46;p23"/>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3"/>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3"/>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23"/>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684022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50"/>
        <p:cNvGrpSpPr/>
        <p:nvPr/>
      </p:nvGrpSpPr>
      <p:grpSpPr>
        <a:xfrm>
          <a:off x="0" y="0"/>
          <a:ext cx="0" cy="0"/>
          <a:chOff x="0" y="0"/>
          <a:chExt cx="0" cy="0"/>
        </a:xfrm>
      </p:grpSpPr>
      <p:sp>
        <p:nvSpPr>
          <p:cNvPr id="51" name="Google Shape;51;p24"/>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4"/>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4"/>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480915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with Caption" type="objTx" preserve="1">
  <p:cSld name="Content with Caption">
    <p:spTree>
      <p:nvGrpSpPr>
        <p:cNvPr id="1" name="Shape 54"/>
        <p:cNvGrpSpPr/>
        <p:nvPr/>
      </p:nvGrpSpPr>
      <p:grpSpPr>
        <a:xfrm>
          <a:off x="0" y="0"/>
          <a:ext cx="0" cy="0"/>
          <a:chOff x="0" y="0"/>
          <a:chExt cx="0" cy="0"/>
        </a:xfrm>
      </p:grpSpPr>
      <p:sp>
        <p:nvSpPr>
          <p:cNvPr id="55" name="Google Shape;55;p25"/>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5"/>
          <p:cNvSpPr txBox="1">
            <a:spLocks noGrp="1"/>
          </p:cNvSpPr>
          <p:nvPr>
            <p:ph type="body" idx="1"/>
          </p:nvPr>
        </p:nvSpPr>
        <p:spPr>
          <a:xfrm>
            <a:off x="7774782" y="1481138"/>
            <a:ext cx="9258300" cy="7310438"/>
          </a:xfrm>
          <a:prstGeom prst="rect">
            <a:avLst/>
          </a:prstGeom>
          <a:noFill/>
          <a:ln>
            <a:noFill/>
          </a:ln>
        </p:spPr>
        <p:txBody>
          <a:bodyPr spcFirstLastPara="1" wrap="square" lIns="91425" tIns="45700" rIns="91425" bIns="45700" anchor="t" anchorCtr="0">
            <a:normAutofit/>
          </a:bodyPr>
          <a:lstStyle>
            <a:lvl1pPr marL="685800" lvl="0" indent="-647700" algn="l">
              <a:lnSpc>
                <a:spcPct val="90000"/>
              </a:lnSpc>
              <a:spcBef>
                <a:spcPts val="1500"/>
              </a:spcBef>
              <a:spcAft>
                <a:spcPts val="0"/>
              </a:spcAft>
              <a:buClr>
                <a:schemeClr val="dk1"/>
              </a:buClr>
              <a:buSzPts val="3200"/>
              <a:buChar char="•"/>
              <a:defRPr sz="4800"/>
            </a:lvl1pPr>
            <a:lvl2pPr marL="1371600" lvl="1" indent="-609600" algn="l">
              <a:lnSpc>
                <a:spcPct val="90000"/>
              </a:lnSpc>
              <a:spcBef>
                <a:spcPts val="750"/>
              </a:spcBef>
              <a:spcAft>
                <a:spcPts val="0"/>
              </a:spcAft>
              <a:buClr>
                <a:schemeClr val="dk1"/>
              </a:buClr>
              <a:buSzPts val="2800"/>
              <a:buChar char="•"/>
              <a:defRPr sz="4200"/>
            </a:lvl2pPr>
            <a:lvl3pPr marL="2057400" lvl="2" indent="-571500" algn="l">
              <a:lnSpc>
                <a:spcPct val="90000"/>
              </a:lnSpc>
              <a:spcBef>
                <a:spcPts val="750"/>
              </a:spcBef>
              <a:spcAft>
                <a:spcPts val="0"/>
              </a:spcAft>
              <a:buClr>
                <a:schemeClr val="dk1"/>
              </a:buClr>
              <a:buSzPts val="2400"/>
              <a:buChar char="•"/>
              <a:defRPr sz="3600"/>
            </a:lvl3pPr>
            <a:lvl4pPr marL="2743200" lvl="3" indent="-533400" algn="l">
              <a:lnSpc>
                <a:spcPct val="90000"/>
              </a:lnSpc>
              <a:spcBef>
                <a:spcPts val="750"/>
              </a:spcBef>
              <a:spcAft>
                <a:spcPts val="0"/>
              </a:spcAft>
              <a:buClr>
                <a:schemeClr val="dk1"/>
              </a:buClr>
              <a:buSzPts val="2000"/>
              <a:buChar char="•"/>
              <a:defRPr sz="3000"/>
            </a:lvl4pPr>
            <a:lvl5pPr marL="3429000" lvl="4" indent="-533400" algn="l">
              <a:lnSpc>
                <a:spcPct val="90000"/>
              </a:lnSpc>
              <a:spcBef>
                <a:spcPts val="750"/>
              </a:spcBef>
              <a:spcAft>
                <a:spcPts val="0"/>
              </a:spcAft>
              <a:buClr>
                <a:schemeClr val="dk1"/>
              </a:buClr>
              <a:buSzPts val="2000"/>
              <a:buChar char="•"/>
              <a:defRPr sz="3000"/>
            </a:lvl5pPr>
            <a:lvl6pPr marL="4114800" lvl="5" indent="-533400" algn="l">
              <a:lnSpc>
                <a:spcPct val="90000"/>
              </a:lnSpc>
              <a:spcBef>
                <a:spcPts val="750"/>
              </a:spcBef>
              <a:spcAft>
                <a:spcPts val="0"/>
              </a:spcAft>
              <a:buClr>
                <a:schemeClr val="dk1"/>
              </a:buClr>
              <a:buSzPts val="2000"/>
              <a:buChar char="•"/>
              <a:defRPr sz="3000"/>
            </a:lvl6pPr>
            <a:lvl7pPr marL="4800600" lvl="6" indent="-533400" algn="l">
              <a:lnSpc>
                <a:spcPct val="90000"/>
              </a:lnSpc>
              <a:spcBef>
                <a:spcPts val="750"/>
              </a:spcBef>
              <a:spcAft>
                <a:spcPts val="0"/>
              </a:spcAft>
              <a:buClr>
                <a:schemeClr val="dk1"/>
              </a:buClr>
              <a:buSzPts val="2000"/>
              <a:buChar char="•"/>
              <a:defRPr sz="3000"/>
            </a:lvl7pPr>
            <a:lvl8pPr marL="5486400" lvl="7" indent="-533400" algn="l">
              <a:lnSpc>
                <a:spcPct val="90000"/>
              </a:lnSpc>
              <a:spcBef>
                <a:spcPts val="750"/>
              </a:spcBef>
              <a:spcAft>
                <a:spcPts val="0"/>
              </a:spcAft>
              <a:buClr>
                <a:schemeClr val="dk1"/>
              </a:buClr>
              <a:buSzPts val="2000"/>
              <a:buChar char="•"/>
              <a:defRPr sz="3000"/>
            </a:lvl8pPr>
            <a:lvl9pPr marL="6172200" lvl="8" indent="-533400" algn="l">
              <a:lnSpc>
                <a:spcPct val="90000"/>
              </a:lnSpc>
              <a:spcBef>
                <a:spcPts val="750"/>
              </a:spcBef>
              <a:spcAft>
                <a:spcPts val="0"/>
              </a:spcAft>
              <a:buClr>
                <a:schemeClr val="dk1"/>
              </a:buClr>
              <a:buSzPts val="2000"/>
              <a:buChar char="•"/>
              <a:defRPr sz="3000"/>
            </a:lvl9pPr>
          </a:lstStyle>
          <a:p>
            <a:endParaRPr/>
          </a:p>
        </p:txBody>
      </p:sp>
      <p:sp>
        <p:nvSpPr>
          <p:cNvPr id="57" name="Google Shape;57;p25"/>
          <p:cNvSpPr txBox="1">
            <a:spLocks noGrp="1"/>
          </p:cNvSpPr>
          <p:nvPr>
            <p:ph type="body" idx="2"/>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58" name="Google Shape;58;p25"/>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5"/>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5"/>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2834031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Picture with Caption" type="picTx" preserve="1">
  <p:cSld name="Picture with Caption">
    <p:spTree>
      <p:nvGrpSpPr>
        <p:cNvPr id="1" name="Shape 61"/>
        <p:cNvGrpSpPr/>
        <p:nvPr/>
      </p:nvGrpSpPr>
      <p:grpSpPr>
        <a:xfrm>
          <a:off x="0" y="0"/>
          <a:ext cx="0" cy="0"/>
          <a:chOff x="0" y="0"/>
          <a:chExt cx="0" cy="0"/>
        </a:xfrm>
      </p:grpSpPr>
      <p:sp>
        <p:nvSpPr>
          <p:cNvPr id="62" name="Google Shape;62;p26"/>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6"/>
          <p:cNvSpPr>
            <a:spLocks noGrp="1"/>
          </p:cNvSpPr>
          <p:nvPr>
            <p:ph type="pic" idx="2"/>
          </p:nvPr>
        </p:nvSpPr>
        <p:spPr>
          <a:xfrm>
            <a:off x="7774782" y="1481138"/>
            <a:ext cx="9258300" cy="7310438"/>
          </a:xfrm>
          <a:prstGeom prst="rect">
            <a:avLst/>
          </a:prstGeom>
          <a:noFill/>
          <a:ln>
            <a:noFill/>
          </a:ln>
        </p:spPr>
      </p:sp>
      <p:sp>
        <p:nvSpPr>
          <p:cNvPr id="64" name="Google Shape;64;p26"/>
          <p:cNvSpPr txBox="1">
            <a:spLocks noGrp="1"/>
          </p:cNvSpPr>
          <p:nvPr>
            <p:ph type="body" idx="1"/>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65" name="Google Shape;65;p26"/>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6"/>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6"/>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5056376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Vertical Text" type="vertTx" preserve="1">
  <p:cSld name="Title and Vertical Text">
    <p:spTree>
      <p:nvGrpSpPr>
        <p:cNvPr id="1" name="Shape 68"/>
        <p:cNvGrpSpPr/>
        <p:nvPr/>
      </p:nvGrpSpPr>
      <p:grpSpPr>
        <a:xfrm>
          <a:off x="0" y="0"/>
          <a:ext cx="0" cy="0"/>
          <a:chOff x="0" y="0"/>
          <a:chExt cx="0" cy="0"/>
        </a:xfrm>
      </p:grpSpPr>
      <p:sp>
        <p:nvSpPr>
          <p:cNvPr id="69" name="Google Shape;69;p2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7"/>
          <p:cNvSpPr txBox="1">
            <a:spLocks noGrp="1"/>
          </p:cNvSpPr>
          <p:nvPr>
            <p:ph type="body" idx="1"/>
          </p:nvPr>
        </p:nvSpPr>
        <p:spPr>
          <a:xfrm rot="5400000">
            <a:off x="5880497" y="-1884759"/>
            <a:ext cx="6527007" cy="1577340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1" name="Google Shape;71;p2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9825274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Vertical Title and Text" type="vertTitleAndTx" preserve="1">
  <p:cSld name="Vertical Title and Text">
    <p:spTree>
      <p:nvGrpSpPr>
        <p:cNvPr id="1" name="Shape 74"/>
        <p:cNvGrpSpPr/>
        <p:nvPr/>
      </p:nvGrpSpPr>
      <p:grpSpPr>
        <a:xfrm>
          <a:off x="0" y="0"/>
          <a:ext cx="0" cy="0"/>
          <a:chOff x="0" y="0"/>
          <a:chExt cx="0" cy="0"/>
        </a:xfrm>
      </p:grpSpPr>
      <p:sp>
        <p:nvSpPr>
          <p:cNvPr id="75" name="Google Shape;75;p28"/>
          <p:cNvSpPr txBox="1">
            <a:spLocks noGrp="1"/>
          </p:cNvSpPr>
          <p:nvPr>
            <p:ph type="title"/>
          </p:nvPr>
        </p:nvSpPr>
        <p:spPr>
          <a:xfrm rot="5400000">
            <a:off x="10700147" y="2934891"/>
            <a:ext cx="8717757" cy="39433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8"/>
          <p:cNvSpPr txBox="1">
            <a:spLocks noGrp="1"/>
          </p:cNvSpPr>
          <p:nvPr>
            <p:ph type="body" idx="1"/>
          </p:nvPr>
        </p:nvSpPr>
        <p:spPr>
          <a:xfrm rot="5400000">
            <a:off x="2699147" y="-894159"/>
            <a:ext cx="8717757" cy="1160145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7" name="Google Shape;77;p2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718979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B31FF-47DF-3BFF-7DEF-7DCCBD775F0B}"/>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31F2553-2D82-B253-6B7D-801C777855AE}"/>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4612EAAD-025D-D10B-373E-74EB55131855}"/>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86002359-1514-FF83-6E40-2BEBA942A91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411CDC2-E6A7-C5A2-7564-ACF698584F3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2553126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9353-F646-2964-B560-BD74739B385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A145C4F-60DE-0526-2BFC-9376AB8992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BDC7E08-69D7-3E0E-1A46-1E848586F8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F7BCE11A-0C87-7DF8-FCFA-3D33EF52EC8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C3A3B48-52CB-E65F-20E8-6F40C90B6E82}"/>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9590963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DE867-E72E-1B90-BD2D-80536682E285}"/>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4FB34886-456F-1B0C-3444-015611A9B839}"/>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161704-3C73-2BC6-DEE0-6D9F38A69ED6}"/>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97B212A7-67D2-AE4E-965C-42A524D1F2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F4A3A68-A38D-02F4-E9F8-0A549391DE6C}"/>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9568752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F543D-FFB0-69FF-B799-BB750903D80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9A8EE42-2764-F803-38BE-C09E55DF553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D564C7FD-B71C-DA07-625D-9132F751FFD6}"/>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7F15F38-A055-A587-7548-2A9699A0B34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B56084CC-D734-51E9-F66E-A21A061BB9C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3E07577-162C-6132-1386-B63C2F8F789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501006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0EB28-9CAD-4EAD-F14C-86C353F8C99C}"/>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8BF0EEA-C7D1-7D88-0C61-E436AC55D0B7}"/>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080C79-D98F-E739-FEC3-3A84A6F6983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87BDF91F-B96E-FF5A-B3C8-D98773CEB7B5}"/>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500C67-2F0F-6EB7-5A9C-AC1B7B9CDE69}"/>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FAE4F58E-7E83-8C0A-02AF-DEFB4891CCEB}"/>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8" name="Footer Placeholder 7">
            <a:extLst>
              <a:ext uri="{FF2B5EF4-FFF2-40B4-BE49-F238E27FC236}">
                <a16:creationId xmlns:a16="http://schemas.microsoft.com/office/drawing/2014/main" id="{226E7A5B-88C2-72A8-CEF6-5C75353BD5E5}"/>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218F3808-200E-2FC6-68B7-44EB9F537D5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60904363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659CA-6942-4038-9056-6E1D7FCA412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B655F0DA-99D8-0ADD-C691-311DA9BD782A}"/>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4B2A76DF-F008-68EB-DF19-8E1EC06BDE9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6246060E-4DDB-582D-5F34-A0F9370B4266}"/>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1268257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331AD9-62C7-63F1-01F8-650CA5E41E8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3" name="Footer Placeholder 2">
            <a:extLst>
              <a:ext uri="{FF2B5EF4-FFF2-40B4-BE49-F238E27FC236}">
                <a16:creationId xmlns:a16="http://schemas.microsoft.com/office/drawing/2014/main" id="{12985AA9-19D5-BDA7-5ADB-F1C26046DAE6}"/>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D4CEC249-5C63-FF2E-F8CA-DC990725C32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7610550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C5987-CBEF-0AAB-F10D-9F5ECB8DFE12}"/>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3DB6C363-6A83-4545-009F-5A192C2BF146}"/>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5AEB744F-9A26-1158-0A33-4500389E8854}"/>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6B4CCA-1C4E-D98F-50B9-B07E3DFCC1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CA377F3-89D7-0D07-46BE-C652BCE2C78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E40DB29E-9FBB-47BF-C691-2506C8F43221}"/>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728726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D8C80-F0F7-0F03-DF45-6CD02A9D1E6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8B61816B-7181-AC6A-30D6-D894672D9052}"/>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7CA8B5CB-08BA-FA8E-1973-9039DADD2C3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A62502-3492-A7FB-A584-2F90ECC4ADF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83DCA9A-BE08-22FF-C565-C7CDD5D6347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688562E-CD23-ADD2-9A68-5AEC24E66F5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5855930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7B28E-2F14-A4A6-82CE-0F7FD60372D5}"/>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922B551-A7BC-5558-D6D5-F9D05FF0A9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60D6E80-8E00-4AB6-AD04-9F6CA103A758}"/>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AF9254FF-E025-B5B7-F6A3-32833DED0B1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9F37B2D-FB20-2BEB-1C32-9108C030F35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8058216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7EFBA6-7C25-9C1A-EDCD-DB849DFE26C5}"/>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29C7D69-E620-2218-F068-666F5F828573}"/>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9EF4B27-139D-64EF-B540-3F09BF8D585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A22DFB-F25D-258B-7210-AEEA9452C9A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D93FDAD-8313-A273-CFCB-60FE3DE1772A}"/>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5133981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D3144-CDF2-DBD0-73A4-64AC10D6C754}"/>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0658A60E-A62A-8CB6-50FD-3FD13E11335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5BA223A3-8585-EAFA-2E50-B62DF9D7DD2A}"/>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8D778135-3795-B4EF-A6E0-8B985C87F21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4256021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7/26/2026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11" name="Freeform 17" descr="A black background with blue and red text  Description automatically generated">
            <a:extLst>
              <a:ext uri="{FF2B5EF4-FFF2-40B4-BE49-F238E27FC236}">
                <a16:creationId xmlns:a16="http://schemas.microsoft.com/office/drawing/2014/main" id="{9E71A51D-729E-B187-8BDE-602ACFC5CC33}"/>
              </a:ext>
            </a:extLst>
          </p:cNvPr>
          <p:cNvSpPr/>
          <p:nvPr userDrawn="1"/>
        </p:nvSpPr>
        <p:spPr>
          <a:xfrm>
            <a:off x="13998849" y="569"/>
            <a:ext cx="4252757" cy="1376615"/>
          </a:xfrm>
          <a:custGeom>
            <a:avLst/>
            <a:gdLst/>
            <a:ahLst/>
            <a:cxnLst/>
            <a:rect l="l" t="t" r="r" b="b"/>
            <a:pathLst>
              <a:path w="4252757" h="1376615">
                <a:moveTo>
                  <a:pt x="0" y="0"/>
                </a:moveTo>
                <a:lnTo>
                  <a:pt x="4252757" y="0"/>
                </a:lnTo>
                <a:lnTo>
                  <a:pt x="4252757" y="1376615"/>
                </a:lnTo>
                <a:lnTo>
                  <a:pt x="0" y="1376615"/>
                </a:lnTo>
                <a:lnTo>
                  <a:pt x="0" y="0"/>
                </a:lnTo>
                <a:close/>
              </a:path>
            </a:pathLst>
          </a:custGeom>
          <a:blipFill>
            <a:blip r:embed="rId13"/>
            <a:stretch>
              <a:fillRect l="-18285" t="-211622" r="-13983" b="-217175"/>
            </a:stretch>
          </a:blipFill>
        </p:spPr>
        <p:txBody>
          <a:bodyPr/>
          <a:lstStyle/>
          <a:p>
            <a:endParaRPr lang="en-US"/>
          </a:p>
        </p:txBody>
      </p:sp>
      <p:sp>
        <p:nvSpPr>
          <p:cNvPr id="12" name="TextBox 11">
            <a:extLst>
              <a:ext uri="{FF2B5EF4-FFF2-40B4-BE49-F238E27FC236}">
                <a16:creationId xmlns:a16="http://schemas.microsoft.com/office/drawing/2014/main" id="{CB588270-A24D-71A4-C59C-88530DEDD349}"/>
              </a:ext>
            </a:extLst>
          </p:cNvPr>
          <p:cNvSpPr txBox="1"/>
          <p:nvPr userDrawn="1"/>
        </p:nvSpPr>
        <p:spPr>
          <a:xfrm>
            <a:off x="7086600" y="9827696"/>
            <a:ext cx="6172200" cy="369332"/>
          </a:xfrm>
          <a:prstGeom prst="rect">
            <a:avLst/>
          </a:prstGeom>
          <a:noFill/>
        </p:spPr>
        <p:txBody>
          <a:bodyPr wrap="square" rtlCol="0">
            <a:spAutoFit/>
          </a:bodyPr>
          <a:lstStyle/>
          <a:p>
            <a:r>
              <a:rPr lang="en-US" sz="1800" dirty="0">
                <a:latin typeface="Montserrat" panose="00000500000000000000" pitchFamily="2" charset="0"/>
              </a:rPr>
              <a:t>#</a:t>
            </a:r>
            <a:r>
              <a:rPr lang="en-US" sz="1800" b="1" dirty="0">
                <a:solidFill>
                  <a:schemeClr val="tx2">
                    <a:lumMod val="75000"/>
                  </a:schemeClr>
                </a:solidFill>
                <a:latin typeface="Montserrat" panose="00000500000000000000" pitchFamily="2" charset="0"/>
              </a:rPr>
              <a:t>Lifelong Learning, Limitless Leadership</a:t>
            </a:r>
            <a:endParaRPr lang="en-IN" sz="1800" b="1" dirty="0">
              <a:solidFill>
                <a:schemeClr val="tx2">
                  <a:lumMod val="75000"/>
                </a:schemeClr>
              </a:solidFill>
              <a:latin typeface="Montserrat" panose="00000500000000000000" pitchFamily="2" charset="0"/>
            </a:endParaRPr>
          </a:p>
        </p:txBody>
      </p:sp>
      <p:sp>
        <p:nvSpPr>
          <p:cNvPr id="14" name="Freeform 3">
            <a:extLst>
              <a:ext uri="{FF2B5EF4-FFF2-40B4-BE49-F238E27FC236}">
                <a16:creationId xmlns:a16="http://schemas.microsoft.com/office/drawing/2014/main" id="{B5B6B04A-A82F-73D6-4C2E-81068F448CFA}"/>
              </a:ext>
            </a:extLst>
          </p:cNvPr>
          <p:cNvSpPr/>
          <p:nvPr userDrawn="1"/>
        </p:nvSpPr>
        <p:spPr>
          <a:xfrm>
            <a:off x="-1" y="-1"/>
            <a:ext cx="304801" cy="10287000"/>
          </a:xfrm>
          <a:custGeom>
            <a:avLst/>
            <a:gdLst/>
            <a:ahLst/>
            <a:cxnLst/>
            <a:rect l="l" t="t" r="r" b="b"/>
            <a:pathLst>
              <a:path w="707898" h="13716000">
                <a:moveTo>
                  <a:pt x="0" y="0"/>
                </a:moveTo>
                <a:lnTo>
                  <a:pt x="707898" y="0"/>
                </a:lnTo>
                <a:lnTo>
                  <a:pt x="707898" y="13716000"/>
                </a:lnTo>
                <a:lnTo>
                  <a:pt x="0" y="13716000"/>
                </a:lnTo>
                <a:close/>
              </a:path>
            </a:pathLst>
          </a:custGeom>
          <a:gradFill flip="none" rotWithShape="1">
            <a:gsLst>
              <a:gs pos="52000">
                <a:srgbClr val="781327"/>
              </a:gs>
              <a:gs pos="0">
                <a:schemeClr val="accent2">
                  <a:lumMod val="50000"/>
                </a:schemeClr>
              </a:gs>
              <a:gs pos="100000">
                <a:srgbClr val="3B0104"/>
              </a:gs>
            </a:gsLst>
            <a:path path="circle">
              <a:fillToRect l="100000" t="100000"/>
            </a:path>
            <a:tileRect r="-100000" b="-10000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endParaRPr lang="en-IN" dirty="0"/>
          </a:p>
        </p:txBody>
      </p:sp>
      <p:sp>
        <p:nvSpPr>
          <p:cNvPr id="8" name="TextBox 7">
            <a:extLst>
              <a:ext uri="{FF2B5EF4-FFF2-40B4-BE49-F238E27FC236}">
                <a16:creationId xmlns:a16="http://schemas.microsoft.com/office/drawing/2014/main" id="{C319671E-EAD6-5887-8B45-31F6F5F2586B}"/>
              </a:ext>
            </a:extLst>
          </p:cNvPr>
          <p:cNvSpPr txBox="1"/>
          <p:nvPr userDrawn="1">
            <p:extLst>
              <p:ext uri="{1162E1C5-73C7-4A58-AE30-91384D911F3F}">
                <p184:classification xmlns:p184="http://schemas.microsoft.com/office/powerpoint/2018/4/main" val="hdr"/>
              </p:ext>
            </p:extLst>
          </p:nvPr>
        </p:nvSpPr>
        <p:spPr>
          <a:xfrm>
            <a:off x="63500" y="63500"/>
            <a:ext cx="701675" cy="152400"/>
          </a:xfrm>
          <a:prstGeom prst="rect">
            <a:avLst/>
          </a:prstGeom>
        </p:spPr>
        <p:txBody>
          <a:bodyPr horzOverflow="overflow" lIns="0" tIns="0" rIns="0" bIns="0">
            <a:spAutoFit/>
          </a:bodyPr>
          <a:lstStyle/>
          <a:p>
            <a:pPr algn="l"/>
            <a:r>
              <a:rPr lang="en-IN" sz="1000">
                <a:solidFill>
                  <a:srgbClr val="000000">
                    <a:alpha val="50000"/>
                  </a:srgbClr>
                </a:solidFill>
                <a:latin typeface="Aptos" panose="020B0004020202020204" pitchFamily="34" charset="0"/>
              </a:rPr>
              <a:t>Confidential</a:t>
            </a:r>
          </a:p>
        </p:txBody>
      </p:sp>
    </p:spTree>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39054C-734D-270D-6DE3-8B2B99657C11}"/>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06BAC665-F90F-41AD-4421-017BDA2AD5A3}"/>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D8B7544-4105-E7E6-4C82-74129D15545E}"/>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33BA2622-D9A8-B5B9-2682-46AA1AA3F8AD}"/>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C4A44B08-1DC2-767B-8954-18CD96A293BE}"/>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FD14C40F-C2B3-4499-BCCE-57FD6F0391BA}" type="slidenum">
              <a:rPr lang="en-IN" smtClean="0"/>
              <a:t>‹#›</a:t>
            </a:fld>
            <a:endParaRPr lang="en-IN"/>
          </a:p>
        </p:txBody>
      </p:sp>
    </p:spTree>
    <p:extLst>
      <p:ext uri="{BB962C8B-B14F-4D97-AF65-F5344CB8AC3E}">
        <p14:creationId xmlns:p14="http://schemas.microsoft.com/office/powerpoint/2010/main" val="233115439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083486-9440-0D9D-0CE9-C8B2B5A57F7F}"/>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05627B4-642F-F498-C02E-F6652566E878}"/>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882F1B8-0D5B-02CA-B44A-56F6FBC827D2}"/>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BA03E853-D417-2227-0C6E-7AC85B0EEB34}"/>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D518057B-F03C-548A-55BB-DB52D80303CB}"/>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DC86D0ED-FA93-4590-8971-07AB771E3D2A}" type="slidenum">
              <a:rPr lang="en-IN" smtClean="0"/>
              <a:t>‹#›</a:t>
            </a:fld>
            <a:endParaRPr lang="en-IN"/>
          </a:p>
        </p:txBody>
      </p:sp>
    </p:spTree>
    <p:extLst>
      <p:ext uri="{BB962C8B-B14F-4D97-AF65-F5344CB8AC3E}">
        <p14:creationId xmlns:p14="http://schemas.microsoft.com/office/powerpoint/2010/main" val="330748131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7"/>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1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9" name="Google Shape;9;p1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10" name="Google Shape;10;p1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800" b="0" i="0" u="none" strike="noStrike" cap="none">
                <a:solidFill>
                  <a:srgbClr val="757575"/>
                </a:solidFill>
                <a:latin typeface="Arial"/>
                <a:ea typeface="Arial"/>
                <a:cs typeface="Arial"/>
                <a:sym typeface="Arial"/>
              </a:defRPr>
            </a:lvl1pPr>
            <a:lvl2pPr marL="0" marR="0" lvl="1" indent="0" algn="r" rtl="0">
              <a:spcBef>
                <a:spcPts val="0"/>
              </a:spcBef>
              <a:buNone/>
              <a:defRPr sz="1800" b="0" i="0" u="none" strike="noStrike" cap="none">
                <a:solidFill>
                  <a:srgbClr val="757575"/>
                </a:solidFill>
                <a:latin typeface="Arial"/>
                <a:ea typeface="Arial"/>
                <a:cs typeface="Arial"/>
                <a:sym typeface="Arial"/>
              </a:defRPr>
            </a:lvl2pPr>
            <a:lvl3pPr marL="0" marR="0" lvl="2" indent="0" algn="r" rtl="0">
              <a:spcBef>
                <a:spcPts val="0"/>
              </a:spcBef>
              <a:buNone/>
              <a:defRPr sz="1800" b="0" i="0" u="none" strike="noStrike" cap="none">
                <a:solidFill>
                  <a:srgbClr val="757575"/>
                </a:solidFill>
                <a:latin typeface="Arial"/>
                <a:ea typeface="Arial"/>
                <a:cs typeface="Arial"/>
                <a:sym typeface="Arial"/>
              </a:defRPr>
            </a:lvl3pPr>
            <a:lvl4pPr marL="0" marR="0" lvl="3" indent="0" algn="r" rtl="0">
              <a:spcBef>
                <a:spcPts val="0"/>
              </a:spcBef>
              <a:buNone/>
              <a:defRPr sz="1800" b="0" i="0" u="none" strike="noStrike" cap="none">
                <a:solidFill>
                  <a:srgbClr val="757575"/>
                </a:solidFill>
                <a:latin typeface="Arial"/>
                <a:ea typeface="Arial"/>
                <a:cs typeface="Arial"/>
                <a:sym typeface="Arial"/>
              </a:defRPr>
            </a:lvl4pPr>
            <a:lvl5pPr marL="0" marR="0" lvl="4" indent="0" algn="r" rtl="0">
              <a:spcBef>
                <a:spcPts val="0"/>
              </a:spcBef>
              <a:buNone/>
              <a:defRPr sz="1800" b="0" i="0" u="none" strike="noStrike" cap="none">
                <a:solidFill>
                  <a:srgbClr val="757575"/>
                </a:solidFill>
                <a:latin typeface="Arial"/>
                <a:ea typeface="Arial"/>
                <a:cs typeface="Arial"/>
                <a:sym typeface="Arial"/>
              </a:defRPr>
            </a:lvl5pPr>
            <a:lvl6pPr marL="0" marR="0" lvl="5" indent="0" algn="r" rtl="0">
              <a:spcBef>
                <a:spcPts val="0"/>
              </a:spcBef>
              <a:buNone/>
              <a:defRPr sz="1800" b="0" i="0" u="none" strike="noStrike" cap="none">
                <a:solidFill>
                  <a:srgbClr val="757575"/>
                </a:solidFill>
                <a:latin typeface="Arial"/>
                <a:ea typeface="Arial"/>
                <a:cs typeface="Arial"/>
                <a:sym typeface="Arial"/>
              </a:defRPr>
            </a:lvl6pPr>
            <a:lvl7pPr marL="0" marR="0" lvl="6" indent="0" algn="r" rtl="0">
              <a:spcBef>
                <a:spcPts val="0"/>
              </a:spcBef>
              <a:buNone/>
              <a:defRPr sz="1800" b="0" i="0" u="none" strike="noStrike" cap="none">
                <a:solidFill>
                  <a:srgbClr val="757575"/>
                </a:solidFill>
                <a:latin typeface="Arial"/>
                <a:ea typeface="Arial"/>
                <a:cs typeface="Arial"/>
                <a:sym typeface="Arial"/>
              </a:defRPr>
            </a:lvl7pPr>
            <a:lvl8pPr marL="0" marR="0" lvl="7" indent="0" algn="r" rtl="0">
              <a:spcBef>
                <a:spcPts val="0"/>
              </a:spcBef>
              <a:buNone/>
              <a:defRPr sz="1800" b="0" i="0" u="none" strike="noStrike" cap="none">
                <a:solidFill>
                  <a:srgbClr val="757575"/>
                </a:solidFill>
                <a:latin typeface="Arial"/>
                <a:ea typeface="Arial"/>
                <a:cs typeface="Arial"/>
                <a:sym typeface="Arial"/>
              </a:defRPr>
            </a:lvl8pPr>
            <a:lvl9pPr marL="0" marR="0" lvl="8" indent="0" algn="r" rtl="0">
              <a:spcBef>
                <a:spcPts val="0"/>
              </a:spcBef>
              <a:buNone/>
              <a:defRPr sz="1800" b="0" i="0" u="none" strike="noStrike" cap="none">
                <a:solidFill>
                  <a:srgbClr val="757575"/>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15227865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34B727-FCFA-19EF-420D-10ADA0BB8B8B}"/>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1EF9634D-BC79-7F11-51B4-C24DC5EE99EE}"/>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9597FB8-58CA-63EA-2C5B-7A4FB12A75A4}"/>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200AD3-BB36-C516-8EE7-4D9F08C2B5D2}"/>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072CB5C1-6A78-5CB6-7C57-EF6B7F3867BF}"/>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5FC83988-FFD9-45A3-848F-D3B9E6EAF45C}" type="slidenum">
              <a:rPr lang="en-IN" smtClean="0"/>
              <a:t>‹#›</a:t>
            </a:fld>
            <a:endParaRPr lang="en-IN"/>
          </a:p>
        </p:txBody>
      </p:sp>
    </p:spTree>
    <p:extLst>
      <p:ext uri="{BB962C8B-B14F-4D97-AF65-F5344CB8AC3E}">
        <p14:creationId xmlns:p14="http://schemas.microsoft.com/office/powerpoint/2010/main" val="21822521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TextBox 2"/>
          <p:cNvSpPr txBox="1"/>
          <p:nvPr/>
        </p:nvSpPr>
        <p:spPr>
          <a:xfrm>
            <a:off x="3200400" y="3619500"/>
            <a:ext cx="11654139" cy="677108"/>
          </a:xfrm>
          <a:prstGeom prst="rect">
            <a:avLst/>
          </a:prstGeom>
        </p:spPr>
        <p:txBody>
          <a:bodyPr lIns="0" tIns="0" rIns="0" bIns="0" rtlCol="0" anchor="t">
            <a:spAutoFit/>
          </a:bodyPr>
          <a:lstStyle/>
          <a:p>
            <a:pPr algn="ctr"/>
            <a:r>
              <a:rPr lang="en-US" sz="4400" b="1" dirty="0">
                <a:solidFill>
                  <a:srgbClr val="004165"/>
                </a:solidFill>
                <a:latin typeface="Gotham"/>
              </a:rPr>
              <a:t>Sergeant-at-Arms Briefing</a:t>
            </a:r>
          </a:p>
        </p:txBody>
      </p:sp>
      <p:sp>
        <p:nvSpPr>
          <p:cNvPr id="3" name="TextBox 3"/>
          <p:cNvSpPr txBox="1"/>
          <p:nvPr/>
        </p:nvSpPr>
        <p:spPr>
          <a:xfrm>
            <a:off x="3049535" y="1992842"/>
            <a:ext cx="13335000" cy="1246495"/>
          </a:xfrm>
          <a:prstGeom prst="rect">
            <a:avLst/>
          </a:prstGeom>
        </p:spPr>
        <p:txBody>
          <a:bodyPr wrap="square" lIns="0" tIns="0" rIns="0" bIns="0" rtlCol="0" anchor="t">
            <a:spAutoFit/>
          </a:bodyPr>
          <a:lstStyle/>
          <a:p>
            <a:pPr algn="ctr"/>
            <a:r>
              <a:rPr lang="en-IN" sz="8100" spc="-8" dirty="0">
                <a:latin typeface="Gotham" panose="02000504050000020004" pitchFamily="2" charset="0"/>
              </a:rPr>
              <a:t>Humorous Speech </a:t>
            </a:r>
            <a:r>
              <a:rPr lang="en-US" sz="8100" spc="-8" dirty="0">
                <a:latin typeface="Gotham" panose="02000504050000020004" pitchFamily="2" charset="0"/>
              </a:rPr>
              <a:t>Contest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dirty="0"/>
              <a:t>Basics of Humorous Speech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16514505" cy="6302324"/>
          </a:xfrm>
        </p:spPr>
        <p:txBody>
          <a:bodyPr>
            <a:normAutofit/>
          </a:bodyPr>
          <a:lstStyle/>
          <a:p>
            <a:pPr marL="514350" indent="-514350"/>
            <a:r>
              <a:rPr lang="en-US" sz="3000" spc="-8" dirty="0">
                <a:solidFill>
                  <a:srgbClr val="333333"/>
                </a:solidFill>
                <a:latin typeface="Arial MT"/>
              </a:rPr>
              <a:t>It is recommended to have 1 Chief SAA and 2 SAA for smooth functioning of the contest</a:t>
            </a:r>
          </a:p>
          <a:p>
            <a:pPr marL="514350" indent="-514350"/>
            <a:endParaRPr lang="en-US" sz="3000" spc="-8" dirty="0">
              <a:solidFill>
                <a:srgbClr val="333333"/>
              </a:solidFill>
              <a:latin typeface="Arial MT"/>
            </a:endParaRPr>
          </a:p>
          <a:p>
            <a:pPr marL="514350" indent="-514350"/>
            <a:r>
              <a:rPr lang="en-US" sz="3000" spc="-8" dirty="0">
                <a:solidFill>
                  <a:srgbClr val="333333"/>
                </a:solidFill>
                <a:latin typeface="Arial MT"/>
              </a:rPr>
              <a:t>As Sergeant-At-Arms you are expected to arrive at least 60 minutes prior to setup the contest room and holding area and coordinate with contest officials. It is also your responsibility to check your audio arrangements etc. </a:t>
            </a:r>
          </a:p>
          <a:p>
            <a:pPr marL="514350" indent="-514350"/>
            <a:endParaRPr lang="en-US" sz="3000" spc="-8" dirty="0">
              <a:solidFill>
                <a:srgbClr val="333333"/>
              </a:solidFill>
              <a:latin typeface="Arial MT"/>
            </a:endParaRPr>
          </a:p>
          <a:p>
            <a:pPr marL="514350" indent="-514350"/>
            <a:r>
              <a:rPr lang="en-US" sz="3000" spc="-8" dirty="0">
                <a:solidFill>
                  <a:srgbClr val="333333"/>
                </a:solidFill>
                <a:latin typeface="Arial MT"/>
              </a:rPr>
              <a:t>You are to ensure that the entrance of the contest room is secured during the contest, ensures the contest decorum is maintained throughout the contest and escorts contestants to and from the holding area to contest room </a:t>
            </a:r>
          </a:p>
          <a:p>
            <a:endParaRPr lang="en-US" sz="3000" spc="-8" dirty="0">
              <a:solidFill>
                <a:srgbClr val="333333"/>
              </a:solidFill>
              <a:latin typeface="Arial MT"/>
            </a:endParaRPr>
          </a:p>
          <a:p>
            <a:pPr marL="514350" indent="-514350"/>
            <a:r>
              <a:rPr lang="en-US" sz="3000" spc="-8" dirty="0">
                <a:solidFill>
                  <a:srgbClr val="333333"/>
                </a:solidFill>
                <a:latin typeface="Arial MT"/>
              </a:rPr>
              <a:t>Obtain a seat closest to the door to facilitate duties</a:t>
            </a:r>
          </a:p>
        </p:txBody>
      </p:sp>
    </p:spTree>
    <p:extLst>
      <p:ext uri="{BB962C8B-B14F-4D97-AF65-F5344CB8AC3E}">
        <p14:creationId xmlns:p14="http://schemas.microsoft.com/office/powerpoint/2010/main" val="33972099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dirty="0"/>
              <a:t>Basics of Humorous Speech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16514505" cy="6302324"/>
          </a:xfrm>
        </p:spPr>
        <p:txBody>
          <a:bodyPr vert="horz" lIns="137160" tIns="68580" rIns="137160" bIns="68580" rtlCol="0" anchor="t">
            <a:normAutofit/>
          </a:bodyPr>
          <a:lstStyle/>
          <a:p>
            <a:pPr marL="514350" indent="-514350"/>
            <a:r>
              <a:rPr lang="en-US" sz="3000" spc="-8" dirty="0">
                <a:solidFill>
                  <a:srgbClr val="333333"/>
                </a:solidFill>
                <a:latin typeface="Arial MT"/>
              </a:rPr>
              <a:t>Before the contest, meet with Contest Chair and Contestants at least 30 minutes prior to Contest and get speaking order and any other contestant(s) requirement for setting up props etc. for the contest</a:t>
            </a:r>
          </a:p>
          <a:p>
            <a:pPr marL="514350" indent="-514350"/>
            <a:r>
              <a:rPr lang="en-US" sz="3000" spc="-8" dirty="0">
                <a:solidFill>
                  <a:srgbClr val="333333"/>
                </a:solidFill>
                <a:latin typeface="Arial MT"/>
              </a:rPr>
              <a:t>Do the following with Contest Chair </a:t>
            </a:r>
          </a:p>
          <a:p>
            <a:pPr marL="0" indent="0">
              <a:buNone/>
            </a:pPr>
            <a:r>
              <a:rPr lang="en-US" sz="3000" spc="-8" dirty="0">
                <a:solidFill>
                  <a:srgbClr val="333333"/>
                </a:solidFill>
                <a:latin typeface="Arial MT"/>
              </a:rPr>
              <a:t>	a. Verify presence of Contestants and pronunciation of names</a:t>
            </a:r>
          </a:p>
          <a:p>
            <a:pPr marL="0" indent="0">
              <a:buNone/>
            </a:pPr>
            <a:r>
              <a:rPr lang="en-US" sz="3000" spc="-8" dirty="0">
                <a:solidFill>
                  <a:srgbClr val="333333"/>
                </a:solidFill>
                <a:latin typeface="Arial MT"/>
              </a:rPr>
              <a:t>	b. Assist Contest Chair for marking speaking area for contestants </a:t>
            </a:r>
          </a:p>
          <a:p>
            <a:pPr marL="0" indent="0">
              <a:buNone/>
            </a:pPr>
            <a:r>
              <a:rPr lang="en-US" sz="3000" spc="-8" dirty="0">
                <a:solidFill>
                  <a:srgbClr val="333333"/>
                </a:solidFill>
                <a:latin typeface="Arial MT"/>
              </a:rPr>
              <a:t>	c. Assist contestants to get acquainted with the speaking area, test microphones 	etc.</a:t>
            </a:r>
            <a:endParaRPr lang="en-US" dirty="0">
              <a:solidFill>
                <a:srgbClr val="000000"/>
              </a:solidFill>
              <a:latin typeface="Aptos" panose="02110004020202020204"/>
            </a:endParaRPr>
          </a:p>
          <a:p>
            <a:pPr marL="0" indent="0">
              <a:buNone/>
            </a:pPr>
            <a:r>
              <a:rPr lang="en-US" sz="3000" spc="-8" dirty="0">
                <a:solidFill>
                  <a:srgbClr val="000000"/>
                </a:solidFill>
                <a:latin typeface="Aptos" panose="02110004020202020204"/>
              </a:rPr>
              <a:t>                  </a:t>
            </a:r>
            <a:r>
              <a:rPr lang="en-US" sz="3000" spc="-8" dirty="0">
                <a:solidFill>
                  <a:srgbClr val="333333"/>
                </a:solidFill>
                <a:latin typeface="Arial MT"/>
              </a:rPr>
              <a:t>d. Ask contestants if they need any help in setting up the props for their speech</a:t>
            </a:r>
            <a:endParaRPr lang="en-US" dirty="0"/>
          </a:p>
        </p:txBody>
      </p:sp>
    </p:spTree>
    <p:extLst>
      <p:ext uri="{BB962C8B-B14F-4D97-AF65-F5344CB8AC3E}">
        <p14:creationId xmlns:p14="http://schemas.microsoft.com/office/powerpoint/2010/main" val="46648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dirty="0"/>
              <a:t>Basics of Humorous Speech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16514505" cy="6302324"/>
          </a:xfrm>
        </p:spPr>
        <p:txBody>
          <a:bodyPr vert="horz" lIns="137160" tIns="68580" rIns="137160" bIns="68580" rtlCol="0" anchor="t">
            <a:normAutofit/>
          </a:bodyPr>
          <a:lstStyle/>
          <a:p>
            <a:pPr marL="514350" indent="-514350"/>
            <a:r>
              <a:rPr lang="en-US" sz="3000" spc="-8" dirty="0">
                <a:solidFill>
                  <a:srgbClr val="333333"/>
                </a:solidFill>
                <a:latin typeface="Arial MT"/>
                <a:cs typeface="Arial MT"/>
              </a:rPr>
              <a:t>As</a:t>
            </a:r>
            <a:r>
              <a:rPr lang="en-US" sz="3000" spc="248" dirty="0">
                <a:solidFill>
                  <a:srgbClr val="333333"/>
                </a:solidFill>
                <a:latin typeface="Arial MT"/>
                <a:cs typeface="Arial MT"/>
              </a:rPr>
              <a:t> </a:t>
            </a:r>
            <a:r>
              <a:rPr lang="en-US" sz="3000" spc="-8" dirty="0">
                <a:solidFill>
                  <a:srgbClr val="333333"/>
                </a:solidFill>
                <a:latin typeface="Arial MT"/>
                <a:cs typeface="Arial MT"/>
              </a:rPr>
              <a:t>Sergeant-At-Arms,</a:t>
            </a:r>
            <a:r>
              <a:rPr lang="en-US" sz="3000" spc="255" dirty="0">
                <a:solidFill>
                  <a:srgbClr val="333333"/>
                </a:solidFill>
                <a:latin typeface="Arial MT"/>
                <a:cs typeface="Arial MT"/>
              </a:rPr>
              <a:t> </a:t>
            </a:r>
            <a:r>
              <a:rPr lang="en-US" sz="3000" spc="-8" dirty="0">
                <a:solidFill>
                  <a:srgbClr val="333333"/>
                </a:solidFill>
                <a:latin typeface="Arial MT"/>
                <a:cs typeface="Arial MT"/>
              </a:rPr>
              <a:t>it</a:t>
            </a:r>
            <a:r>
              <a:rPr lang="en-US" sz="3000" spc="270" dirty="0">
                <a:solidFill>
                  <a:srgbClr val="333333"/>
                </a:solidFill>
                <a:latin typeface="Arial MT"/>
                <a:cs typeface="Arial MT"/>
              </a:rPr>
              <a:t> </a:t>
            </a:r>
            <a:r>
              <a:rPr lang="en-US" sz="3000" spc="-8" dirty="0">
                <a:solidFill>
                  <a:srgbClr val="333333"/>
                </a:solidFill>
                <a:latin typeface="Arial MT"/>
                <a:cs typeface="Arial MT"/>
              </a:rPr>
              <a:t>is</a:t>
            </a:r>
            <a:r>
              <a:rPr lang="en-US" sz="3000" spc="255" dirty="0">
                <a:solidFill>
                  <a:srgbClr val="333333"/>
                </a:solidFill>
                <a:latin typeface="Arial MT"/>
                <a:cs typeface="Arial MT"/>
              </a:rPr>
              <a:t> </a:t>
            </a:r>
            <a:r>
              <a:rPr lang="en-US" sz="3000" spc="-8" dirty="0">
                <a:solidFill>
                  <a:srgbClr val="333333"/>
                </a:solidFill>
                <a:latin typeface="Arial MT"/>
                <a:cs typeface="Arial MT"/>
              </a:rPr>
              <a:t>your</a:t>
            </a:r>
            <a:r>
              <a:rPr lang="en-US" sz="3000" spc="248" dirty="0">
                <a:solidFill>
                  <a:srgbClr val="333333"/>
                </a:solidFill>
                <a:latin typeface="Arial MT"/>
                <a:cs typeface="Arial MT"/>
              </a:rPr>
              <a:t> </a:t>
            </a:r>
            <a:r>
              <a:rPr lang="en-US" sz="3000" spc="-8" dirty="0">
                <a:solidFill>
                  <a:srgbClr val="333333"/>
                </a:solidFill>
                <a:latin typeface="Arial MT"/>
                <a:cs typeface="Arial MT"/>
              </a:rPr>
              <a:t>responsibility</a:t>
            </a:r>
            <a:r>
              <a:rPr lang="en-US" sz="3000" spc="263" dirty="0">
                <a:solidFill>
                  <a:srgbClr val="333333"/>
                </a:solidFill>
                <a:latin typeface="Arial MT"/>
                <a:cs typeface="Arial MT"/>
              </a:rPr>
              <a:t> </a:t>
            </a:r>
            <a:r>
              <a:rPr lang="en-US" sz="3000" spc="-8" dirty="0">
                <a:solidFill>
                  <a:srgbClr val="333333"/>
                </a:solidFill>
                <a:latin typeface="Arial MT"/>
                <a:cs typeface="Arial MT"/>
              </a:rPr>
              <a:t>to</a:t>
            </a:r>
            <a:r>
              <a:rPr lang="en-US" sz="3000" spc="248" dirty="0">
                <a:solidFill>
                  <a:srgbClr val="333333"/>
                </a:solidFill>
                <a:latin typeface="Arial MT"/>
                <a:cs typeface="Arial MT"/>
              </a:rPr>
              <a:t> </a:t>
            </a:r>
            <a:r>
              <a:rPr lang="en-US" sz="3000" spc="-8" dirty="0">
                <a:solidFill>
                  <a:srgbClr val="333333"/>
                </a:solidFill>
                <a:latin typeface="Arial MT"/>
                <a:cs typeface="Arial MT"/>
              </a:rPr>
              <a:t>make</a:t>
            </a:r>
            <a:r>
              <a:rPr lang="en-US" sz="3000" spc="248" dirty="0">
                <a:solidFill>
                  <a:srgbClr val="333333"/>
                </a:solidFill>
                <a:latin typeface="Arial MT"/>
                <a:cs typeface="Arial MT"/>
              </a:rPr>
              <a:t> </a:t>
            </a:r>
            <a:r>
              <a:rPr lang="en-US" sz="3000" spc="-8" dirty="0">
                <a:solidFill>
                  <a:srgbClr val="333333"/>
                </a:solidFill>
                <a:latin typeface="Arial MT"/>
                <a:cs typeface="Arial MT"/>
              </a:rPr>
              <a:t>sure</a:t>
            </a:r>
            <a:r>
              <a:rPr lang="en-US" sz="3000" spc="278" dirty="0">
                <a:solidFill>
                  <a:srgbClr val="333333"/>
                </a:solidFill>
                <a:latin typeface="Arial MT"/>
                <a:cs typeface="Arial MT"/>
              </a:rPr>
              <a:t> </a:t>
            </a:r>
            <a:r>
              <a:rPr lang="en-US" sz="3000" dirty="0">
                <a:solidFill>
                  <a:srgbClr val="333333"/>
                </a:solidFill>
                <a:latin typeface="Arial MT"/>
                <a:cs typeface="Arial MT"/>
              </a:rPr>
              <a:t>that</a:t>
            </a:r>
            <a:r>
              <a:rPr lang="en-US" sz="3000" spc="263" dirty="0">
                <a:solidFill>
                  <a:srgbClr val="333333"/>
                </a:solidFill>
                <a:latin typeface="Arial MT"/>
                <a:cs typeface="Arial MT"/>
              </a:rPr>
              <a:t> </a:t>
            </a:r>
            <a:r>
              <a:rPr lang="en-US" sz="3000" spc="-8" dirty="0">
                <a:solidFill>
                  <a:srgbClr val="333333"/>
                </a:solidFill>
                <a:latin typeface="Arial MT"/>
                <a:cs typeface="Arial MT"/>
              </a:rPr>
              <a:t>the</a:t>
            </a:r>
            <a:r>
              <a:rPr lang="en-US" sz="3000" spc="263" dirty="0">
                <a:solidFill>
                  <a:srgbClr val="333333"/>
                </a:solidFill>
                <a:latin typeface="Arial MT"/>
                <a:cs typeface="Arial MT"/>
              </a:rPr>
              <a:t> </a:t>
            </a:r>
            <a:r>
              <a:rPr lang="en-US" sz="3000" dirty="0">
                <a:solidFill>
                  <a:srgbClr val="333333"/>
                </a:solidFill>
                <a:latin typeface="Arial MT"/>
                <a:cs typeface="Arial MT"/>
              </a:rPr>
              <a:t>contest</a:t>
            </a:r>
            <a:r>
              <a:rPr lang="en-US" sz="3000" spc="255" dirty="0">
                <a:solidFill>
                  <a:srgbClr val="333333"/>
                </a:solidFill>
                <a:latin typeface="Arial MT"/>
                <a:cs typeface="Arial MT"/>
              </a:rPr>
              <a:t> </a:t>
            </a:r>
            <a:r>
              <a:rPr lang="en-US" sz="3000" dirty="0">
                <a:solidFill>
                  <a:srgbClr val="333333"/>
                </a:solidFill>
                <a:latin typeface="Arial MT"/>
                <a:cs typeface="Arial MT"/>
              </a:rPr>
              <a:t>room</a:t>
            </a:r>
            <a:r>
              <a:rPr lang="en-US" sz="3000" spc="240" dirty="0">
                <a:solidFill>
                  <a:srgbClr val="333333"/>
                </a:solidFill>
                <a:latin typeface="Arial MT"/>
                <a:cs typeface="Arial MT"/>
              </a:rPr>
              <a:t> </a:t>
            </a:r>
            <a:r>
              <a:rPr lang="en-US" sz="3000" spc="-8" dirty="0">
                <a:solidFill>
                  <a:srgbClr val="333333"/>
                </a:solidFill>
                <a:latin typeface="Arial MT"/>
                <a:cs typeface="Arial MT"/>
              </a:rPr>
              <a:t>is </a:t>
            </a:r>
            <a:r>
              <a:rPr lang="en-US" sz="3000" spc="-893" dirty="0">
                <a:solidFill>
                  <a:srgbClr val="333333"/>
                </a:solidFill>
                <a:latin typeface="Arial MT"/>
                <a:cs typeface="Arial MT"/>
              </a:rPr>
              <a:t> </a:t>
            </a:r>
            <a:r>
              <a:rPr lang="en-US" sz="3000" spc="-8" dirty="0">
                <a:solidFill>
                  <a:srgbClr val="333333"/>
                </a:solidFill>
                <a:latin typeface="Arial MT"/>
                <a:cs typeface="Arial MT"/>
              </a:rPr>
              <a:t>ready</a:t>
            </a:r>
            <a:r>
              <a:rPr lang="en-US" sz="3000" spc="8" dirty="0">
                <a:solidFill>
                  <a:srgbClr val="333333"/>
                </a:solidFill>
                <a:latin typeface="Arial MT"/>
                <a:cs typeface="Arial MT"/>
              </a:rPr>
              <a:t> </a:t>
            </a:r>
            <a:r>
              <a:rPr lang="en-US" sz="3000" spc="-8" dirty="0">
                <a:solidFill>
                  <a:srgbClr val="333333"/>
                </a:solidFill>
                <a:latin typeface="Arial MT"/>
                <a:cs typeface="Arial MT"/>
              </a:rPr>
              <a:t>and</a:t>
            </a:r>
            <a:r>
              <a:rPr lang="en-US" sz="3000" spc="23" dirty="0">
                <a:solidFill>
                  <a:srgbClr val="333333"/>
                </a:solidFill>
                <a:latin typeface="Arial MT"/>
                <a:cs typeface="Arial MT"/>
              </a:rPr>
              <a:t> </a:t>
            </a:r>
            <a:r>
              <a:rPr lang="en-US" sz="3000" spc="-8" dirty="0">
                <a:solidFill>
                  <a:srgbClr val="333333"/>
                </a:solidFill>
                <a:latin typeface="Arial MT"/>
                <a:cs typeface="Arial MT"/>
              </a:rPr>
              <a:t>the</a:t>
            </a:r>
            <a:r>
              <a:rPr lang="en-US" sz="3000" dirty="0">
                <a:solidFill>
                  <a:srgbClr val="333333"/>
                </a:solidFill>
                <a:latin typeface="Arial MT"/>
                <a:cs typeface="Arial MT"/>
              </a:rPr>
              <a:t> </a:t>
            </a:r>
            <a:r>
              <a:rPr lang="en-US" sz="3000" spc="-8" dirty="0">
                <a:solidFill>
                  <a:srgbClr val="333333"/>
                </a:solidFill>
                <a:latin typeface="Arial MT"/>
                <a:cs typeface="Arial MT"/>
              </a:rPr>
              <a:t>doors</a:t>
            </a:r>
            <a:r>
              <a:rPr lang="en-US" sz="3000" spc="15" dirty="0">
                <a:solidFill>
                  <a:srgbClr val="333333"/>
                </a:solidFill>
                <a:latin typeface="Arial MT"/>
                <a:cs typeface="Arial MT"/>
              </a:rPr>
              <a:t> </a:t>
            </a:r>
            <a:r>
              <a:rPr lang="en-US" sz="3000" spc="-8" dirty="0">
                <a:solidFill>
                  <a:srgbClr val="333333"/>
                </a:solidFill>
                <a:latin typeface="Arial MT"/>
                <a:cs typeface="Arial MT"/>
              </a:rPr>
              <a:t>are</a:t>
            </a:r>
            <a:r>
              <a:rPr lang="en-US" sz="3000" spc="23" dirty="0">
                <a:solidFill>
                  <a:srgbClr val="333333"/>
                </a:solidFill>
                <a:latin typeface="Arial MT"/>
                <a:cs typeface="Arial MT"/>
              </a:rPr>
              <a:t> </a:t>
            </a:r>
            <a:r>
              <a:rPr lang="en-US" sz="3000" dirty="0">
                <a:solidFill>
                  <a:srgbClr val="333333"/>
                </a:solidFill>
                <a:latin typeface="Arial MT"/>
                <a:cs typeface="Arial MT"/>
              </a:rPr>
              <a:t>secure</a:t>
            </a:r>
          </a:p>
          <a:p>
            <a:endParaRPr lang="en-US" sz="3000" dirty="0">
              <a:latin typeface="Arial MT"/>
              <a:cs typeface="Arial MT"/>
            </a:endParaRPr>
          </a:p>
          <a:p>
            <a:pPr marL="514350" indent="-514350"/>
            <a:r>
              <a:rPr lang="en-US" sz="3000" spc="-8" dirty="0">
                <a:solidFill>
                  <a:srgbClr val="333333"/>
                </a:solidFill>
                <a:latin typeface="Arial MT"/>
              </a:rPr>
              <a:t>Once the contest has begun, the SAA will ensure there is no in and out of the room </a:t>
            </a:r>
          </a:p>
          <a:p>
            <a:pPr marL="514350" indent="-514350"/>
            <a:endParaRPr lang="en-US" sz="3000" spc="-8" dirty="0">
              <a:solidFill>
                <a:srgbClr val="333333"/>
              </a:solidFill>
              <a:latin typeface="Arial MT"/>
            </a:endParaRPr>
          </a:p>
          <a:p>
            <a:pPr marL="514350" indent="-514350"/>
            <a:r>
              <a:rPr lang="en-US" sz="3000" spc="-8" dirty="0">
                <a:solidFill>
                  <a:srgbClr val="333333"/>
                </a:solidFill>
                <a:latin typeface="Arial MT"/>
              </a:rPr>
              <a:t>Prepare the next Contestant during the one-minute silence</a:t>
            </a:r>
          </a:p>
          <a:p>
            <a:endParaRPr lang="en-US" sz="3000" spc="-8" dirty="0">
              <a:solidFill>
                <a:srgbClr val="333333"/>
              </a:solidFill>
              <a:latin typeface="Arial MT"/>
            </a:endParaRPr>
          </a:p>
        </p:txBody>
      </p:sp>
    </p:spTree>
    <p:extLst>
      <p:ext uri="{BB962C8B-B14F-4D97-AF65-F5344CB8AC3E}">
        <p14:creationId xmlns:p14="http://schemas.microsoft.com/office/powerpoint/2010/main" val="13764639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dirty="0"/>
              <a:t>Speaking Order</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16514505" cy="6302324"/>
          </a:xfrm>
        </p:spPr>
        <p:txBody>
          <a:bodyPr>
            <a:normAutofit/>
          </a:bodyPr>
          <a:lstStyle/>
          <a:p>
            <a:pPr marL="1047750" lvl="1" indent="-343853">
              <a:spcBef>
                <a:spcPts val="750"/>
              </a:spcBef>
              <a:buFont typeface="Calibri"/>
              <a:buChar char="▪"/>
              <a:tabLst>
                <a:tab pos="1046798" algn="l"/>
                <a:tab pos="1047750" algn="l"/>
              </a:tabLst>
            </a:pPr>
            <a:r>
              <a:rPr lang="fr-FR" spc="-8" dirty="0">
                <a:solidFill>
                  <a:srgbClr val="333333"/>
                </a:solidFill>
                <a:latin typeface="Arial MT"/>
                <a:cs typeface="Arial MT"/>
              </a:rPr>
              <a:t>Contestant</a:t>
            </a:r>
            <a:r>
              <a:rPr lang="fr-FR" spc="-15" dirty="0">
                <a:solidFill>
                  <a:srgbClr val="333333"/>
                </a:solidFill>
                <a:latin typeface="Arial MT"/>
                <a:cs typeface="Arial MT"/>
              </a:rPr>
              <a:t> </a:t>
            </a:r>
            <a:r>
              <a:rPr lang="fr-FR" spc="-8" dirty="0">
                <a:solidFill>
                  <a:srgbClr val="333333"/>
                </a:solidFill>
                <a:latin typeface="Arial MT"/>
                <a:cs typeface="Arial MT"/>
              </a:rPr>
              <a:t>1</a:t>
            </a:r>
            <a:r>
              <a:rPr lang="fr-FR" spc="-38" dirty="0">
                <a:solidFill>
                  <a:srgbClr val="333333"/>
                </a:solidFill>
                <a:latin typeface="Arial MT"/>
                <a:cs typeface="Arial MT"/>
              </a:rPr>
              <a:t> </a:t>
            </a:r>
            <a:r>
              <a:rPr lang="fr-FR" spc="-8" dirty="0">
                <a:solidFill>
                  <a:srgbClr val="333333"/>
                </a:solidFill>
                <a:latin typeface="Arial MT"/>
                <a:cs typeface="Arial MT"/>
              </a:rPr>
              <a:t>–</a:t>
            </a:r>
            <a:endParaRPr lang="fr-FR" dirty="0">
              <a:latin typeface="Arial MT"/>
              <a:cs typeface="Arial MT"/>
            </a:endParaRPr>
          </a:p>
          <a:p>
            <a:pPr marL="1047750" lvl="1" indent="-343853">
              <a:spcBef>
                <a:spcPts val="758"/>
              </a:spcBef>
              <a:buFont typeface="Calibri"/>
              <a:buChar char="▪"/>
              <a:tabLst>
                <a:tab pos="1046798" algn="l"/>
                <a:tab pos="1047750" algn="l"/>
              </a:tabLst>
            </a:pPr>
            <a:r>
              <a:rPr lang="fr-FR" spc="-8" dirty="0">
                <a:solidFill>
                  <a:srgbClr val="333333"/>
                </a:solidFill>
                <a:latin typeface="Arial MT"/>
                <a:cs typeface="Arial MT"/>
              </a:rPr>
              <a:t>Contestant</a:t>
            </a:r>
            <a:r>
              <a:rPr lang="fr-FR" spc="-15" dirty="0">
                <a:solidFill>
                  <a:srgbClr val="333333"/>
                </a:solidFill>
                <a:latin typeface="Arial MT"/>
                <a:cs typeface="Arial MT"/>
              </a:rPr>
              <a:t> </a:t>
            </a:r>
            <a:r>
              <a:rPr lang="fr-FR" spc="-8" dirty="0">
                <a:solidFill>
                  <a:srgbClr val="333333"/>
                </a:solidFill>
                <a:latin typeface="Arial MT"/>
                <a:cs typeface="Arial MT"/>
              </a:rPr>
              <a:t>2</a:t>
            </a:r>
            <a:r>
              <a:rPr lang="fr-FR" spc="-38" dirty="0">
                <a:solidFill>
                  <a:srgbClr val="333333"/>
                </a:solidFill>
                <a:latin typeface="Arial MT"/>
                <a:cs typeface="Arial MT"/>
              </a:rPr>
              <a:t> </a:t>
            </a:r>
            <a:r>
              <a:rPr lang="fr-FR" spc="-8" dirty="0">
                <a:solidFill>
                  <a:srgbClr val="333333"/>
                </a:solidFill>
                <a:latin typeface="Arial MT"/>
                <a:cs typeface="Arial MT"/>
              </a:rPr>
              <a:t>–</a:t>
            </a:r>
            <a:endParaRPr lang="fr-FR" dirty="0">
              <a:latin typeface="Arial MT"/>
              <a:cs typeface="Arial MT"/>
            </a:endParaRPr>
          </a:p>
          <a:p>
            <a:pPr marL="1047750" lvl="1" indent="-343853">
              <a:spcBef>
                <a:spcPts val="743"/>
              </a:spcBef>
              <a:buFont typeface="Calibri"/>
              <a:buChar char="▪"/>
              <a:tabLst>
                <a:tab pos="1046798" algn="l"/>
                <a:tab pos="1047750" algn="l"/>
              </a:tabLst>
            </a:pPr>
            <a:r>
              <a:rPr lang="fr-FR" spc="-8" dirty="0">
                <a:solidFill>
                  <a:srgbClr val="333333"/>
                </a:solidFill>
                <a:latin typeface="Arial MT"/>
                <a:cs typeface="Arial MT"/>
              </a:rPr>
              <a:t>Contestant</a:t>
            </a:r>
            <a:r>
              <a:rPr lang="fr-FR" spc="-15" dirty="0">
                <a:solidFill>
                  <a:srgbClr val="333333"/>
                </a:solidFill>
                <a:latin typeface="Arial MT"/>
                <a:cs typeface="Arial MT"/>
              </a:rPr>
              <a:t> </a:t>
            </a:r>
            <a:r>
              <a:rPr lang="fr-FR" spc="-8" dirty="0">
                <a:solidFill>
                  <a:srgbClr val="333333"/>
                </a:solidFill>
                <a:latin typeface="Arial MT"/>
                <a:cs typeface="Arial MT"/>
              </a:rPr>
              <a:t>3</a:t>
            </a:r>
            <a:r>
              <a:rPr lang="fr-FR" spc="-38" dirty="0">
                <a:solidFill>
                  <a:srgbClr val="333333"/>
                </a:solidFill>
                <a:latin typeface="Arial MT"/>
                <a:cs typeface="Arial MT"/>
              </a:rPr>
              <a:t> </a:t>
            </a:r>
            <a:r>
              <a:rPr lang="fr-FR" spc="-8" dirty="0">
                <a:solidFill>
                  <a:srgbClr val="333333"/>
                </a:solidFill>
                <a:latin typeface="Arial MT"/>
                <a:cs typeface="Arial MT"/>
              </a:rPr>
              <a:t>–</a:t>
            </a:r>
            <a:endParaRPr lang="fr-FR" dirty="0">
              <a:latin typeface="Arial MT"/>
              <a:cs typeface="Arial MT"/>
            </a:endParaRPr>
          </a:p>
          <a:p>
            <a:pPr marL="1047750" lvl="1" indent="-343853">
              <a:spcBef>
                <a:spcPts val="758"/>
              </a:spcBef>
              <a:buFont typeface="Calibri"/>
              <a:buChar char="▪"/>
              <a:tabLst>
                <a:tab pos="1046798" algn="l"/>
                <a:tab pos="1047750" algn="l"/>
              </a:tabLst>
            </a:pPr>
            <a:r>
              <a:rPr lang="fr-FR" spc="-8" dirty="0">
                <a:solidFill>
                  <a:srgbClr val="333333"/>
                </a:solidFill>
                <a:latin typeface="Arial MT"/>
                <a:cs typeface="Arial MT"/>
              </a:rPr>
              <a:t>Contestant</a:t>
            </a:r>
            <a:r>
              <a:rPr lang="fr-FR" spc="-15" dirty="0">
                <a:solidFill>
                  <a:srgbClr val="333333"/>
                </a:solidFill>
                <a:latin typeface="Arial MT"/>
                <a:cs typeface="Arial MT"/>
              </a:rPr>
              <a:t> </a:t>
            </a:r>
            <a:r>
              <a:rPr lang="fr-FR" spc="-8" dirty="0">
                <a:solidFill>
                  <a:srgbClr val="333333"/>
                </a:solidFill>
                <a:latin typeface="Arial MT"/>
                <a:cs typeface="Arial MT"/>
              </a:rPr>
              <a:t>4</a:t>
            </a:r>
            <a:r>
              <a:rPr lang="fr-FR" spc="-38" dirty="0">
                <a:solidFill>
                  <a:srgbClr val="333333"/>
                </a:solidFill>
                <a:latin typeface="Arial MT"/>
                <a:cs typeface="Arial MT"/>
              </a:rPr>
              <a:t> </a:t>
            </a:r>
            <a:r>
              <a:rPr lang="fr-FR" spc="-8" dirty="0">
                <a:solidFill>
                  <a:srgbClr val="333333"/>
                </a:solidFill>
                <a:latin typeface="Arial MT"/>
                <a:cs typeface="Arial MT"/>
              </a:rPr>
              <a:t>–</a:t>
            </a:r>
            <a:endParaRPr lang="fr-FR" dirty="0">
              <a:latin typeface="Arial MT"/>
              <a:cs typeface="Arial MT"/>
            </a:endParaRPr>
          </a:p>
          <a:p>
            <a:pPr marL="1047750" lvl="1" indent="-343853">
              <a:spcBef>
                <a:spcPts val="758"/>
              </a:spcBef>
              <a:buFont typeface="Calibri"/>
              <a:buChar char="▪"/>
              <a:tabLst>
                <a:tab pos="1046798" algn="l"/>
                <a:tab pos="1047750" algn="l"/>
              </a:tabLst>
            </a:pPr>
            <a:r>
              <a:rPr lang="fr-FR" spc="-8" dirty="0">
                <a:solidFill>
                  <a:srgbClr val="333333"/>
                </a:solidFill>
                <a:latin typeface="Arial MT"/>
                <a:cs typeface="Arial MT"/>
              </a:rPr>
              <a:t>Contestant</a:t>
            </a:r>
            <a:r>
              <a:rPr lang="fr-FR" spc="-15" dirty="0">
                <a:solidFill>
                  <a:srgbClr val="333333"/>
                </a:solidFill>
                <a:latin typeface="Arial MT"/>
                <a:cs typeface="Arial MT"/>
              </a:rPr>
              <a:t> </a:t>
            </a:r>
            <a:r>
              <a:rPr lang="fr-FR" spc="-8" dirty="0">
                <a:solidFill>
                  <a:srgbClr val="333333"/>
                </a:solidFill>
                <a:latin typeface="Arial MT"/>
                <a:cs typeface="Arial MT"/>
              </a:rPr>
              <a:t>5</a:t>
            </a:r>
            <a:r>
              <a:rPr lang="fr-FR" spc="-38" dirty="0">
                <a:solidFill>
                  <a:srgbClr val="333333"/>
                </a:solidFill>
                <a:latin typeface="Arial MT"/>
                <a:cs typeface="Arial MT"/>
              </a:rPr>
              <a:t> </a:t>
            </a:r>
            <a:r>
              <a:rPr lang="fr-FR" spc="-8" dirty="0">
                <a:solidFill>
                  <a:srgbClr val="333333"/>
                </a:solidFill>
                <a:latin typeface="Arial MT"/>
                <a:cs typeface="Arial MT"/>
              </a:rPr>
              <a:t>–</a:t>
            </a:r>
            <a:endParaRPr lang="fr-FR" dirty="0">
              <a:latin typeface="Arial MT"/>
              <a:cs typeface="Arial MT"/>
            </a:endParaRPr>
          </a:p>
        </p:txBody>
      </p:sp>
    </p:spTree>
    <p:extLst>
      <p:ext uri="{BB962C8B-B14F-4D97-AF65-F5344CB8AC3E}">
        <p14:creationId xmlns:p14="http://schemas.microsoft.com/office/powerpoint/2010/main" val="12145997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dirty="0"/>
              <a:t>Technical Failure </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16514505" cy="6302324"/>
          </a:xfrm>
        </p:spPr>
        <p:txBody>
          <a:bodyPr>
            <a:normAutofit/>
          </a:bodyPr>
          <a:lstStyle/>
          <a:p>
            <a:pPr marL="361950">
              <a:tabLst>
                <a:tab pos="360998" algn="l"/>
                <a:tab pos="361950" algn="l"/>
              </a:tabLst>
            </a:pPr>
            <a:r>
              <a:rPr lang="en-US" sz="3600" spc="-8" dirty="0">
                <a:solidFill>
                  <a:srgbClr val="333333"/>
                </a:solidFill>
                <a:latin typeface="Arial MT"/>
              </a:rPr>
              <a:t>If the Contest cannot be continued due to an unresolved circumstance, it may be postponed to a future date</a:t>
            </a:r>
          </a:p>
          <a:p>
            <a:pPr marL="19050">
              <a:tabLst>
                <a:tab pos="360998" algn="l"/>
                <a:tab pos="361950" algn="l"/>
              </a:tabLst>
            </a:pPr>
            <a:endParaRPr lang="en-US" sz="3600" spc="-8" dirty="0">
              <a:solidFill>
                <a:srgbClr val="333333"/>
              </a:solidFill>
              <a:latin typeface="Arial MT"/>
            </a:endParaRPr>
          </a:p>
        </p:txBody>
      </p:sp>
    </p:spTree>
    <p:extLst>
      <p:ext uri="{BB962C8B-B14F-4D97-AF65-F5344CB8AC3E}">
        <p14:creationId xmlns:p14="http://schemas.microsoft.com/office/powerpoint/2010/main" val="21810572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dirty="0"/>
              <a:t>Handling Protests</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16514505" cy="6302324"/>
          </a:xfrm>
        </p:spPr>
        <p:txBody>
          <a:bodyPr>
            <a:normAutofit/>
          </a:bodyPr>
          <a:lstStyle/>
          <a:p>
            <a:pPr marL="361950">
              <a:spcBef>
                <a:spcPts val="1515"/>
              </a:spcBef>
              <a:tabLst>
                <a:tab pos="360998" algn="l"/>
                <a:tab pos="361950" algn="l"/>
              </a:tabLst>
            </a:pPr>
            <a:r>
              <a:rPr lang="en-US" sz="3600" spc="-8" dirty="0">
                <a:solidFill>
                  <a:srgbClr val="333333"/>
                </a:solidFill>
                <a:latin typeface="Arial MT"/>
                <a:cs typeface="Arial MT"/>
              </a:rPr>
              <a:t>The</a:t>
            </a:r>
            <a:r>
              <a:rPr lang="en-US" sz="3600" spc="30" dirty="0">
                <a:solidFill>
                  <a:srgbClr val="333333"/>
                </a:solidFill>
                <a:latin typeface="Arial MT"/>
                <a:cs typeface="Arial MT"/>
              </a:rPr>
              <a:t> </a:t>
            </a:r>
            <a:r>
              <a:rPr lang="en-US" sz="3600" spc="-8" dirty="0">
                <a:solidFill>
                  <a:srgbClr val="333333"/>
                </a:solidFill>
                <a:latin typeface="Arial MT"/>
                <a:cs typeface="Arial MT"/>
              </a:rPr>
              <a:t>Chief</a:t>
            </a:r>
            <a:r>
              <a:rPr lang="en-US" sz="3600" spc="15" dirty="0">
                <a:solidFill>
                  <a:srgbClr val="333333"/>
                </a:solidFill>
                <a:latin typeface="Arial MT"/>
                <a:cs typeface="Arial MT"/>
              </a:rPr>
              <a:t> </a:t>
            </a:r>
            <a:r>
              <a:rPr lang="en-US" sz="3600" spc="-8" dirty="0">
                <a:solidFill>
                  <a:srgbClr val="333333"/>
                </a:solidFill>
                <a:latin typeface="Arial MT"/>
                <a:cs typeface="Arial MT"/>
              </a:rPr>
              <a:t>Judge</a:t>
            </a:r>
            <a:r>
              <a:rPr lang="en-US" sz="3600" spc="30" dirty="0">
                <a:solidFill>
                  <a:srgbClr val="333333"/>
                </a:solidFill>
                <a:latin typeface="Arial MT"/>
                <a:cs typeface="Arial MT"/>
              </a:rPr>
              <a:t> </a:t>
            </a:r>
            <a:r>
              <a:rPr lang="en-US" sz="3600" spc="-8" dirty="0">
                <a:solidFill>
                  <a:srgbClr val="333333"/>
                </a:solidFill>
                <a:latin typeface="Arial MT"/>
                <a:cs typeface="Arial MT"/>
              </a:rPr>
              <a:t>will</a:t>
            </a:r>
            <a:r>
              <a:rPr lang="en-US" sz="3600" spc="8" dirty="0">
                <a:solidFill>
                  <a:srgbClr val="333333"/>
                </a:solidFill>
                <a:latin typeface="Arial MT"/>
                <a:cs typeface="Arial MT"/>
              </a:rPr>
              <a:t> </a:t>
            </a:r>
            <a:r>
              <a:rPr lang="en-US" sz="3600" spc="-8" dirty="0">
                <a:solidFill>
                  <a:srgbClr val="333333"/>
                </a:solidFill>
                <a:latin typeface="Arial MT"/>
                <a:cs typeface="Arial MT"/>
              </a:rPr>
              <a:t>convene</a:t>
            </a:r>
            <a:r>
              <a:rPr lang="en-US" sz="3600" spc="45" dirty="0">
                <a:solidFill>
                  <a:srgbClr val="333333"/>
                </a:solidFill>
                <a:latin typeface="Arial MT"/>
                <a:cs typeface="Arial MT"/>
              </a:rPr>
              <a:t> </a:t>
            </a:r>
            <a:r>
              <a:rPr lang="en-US" sz="3600" spc="-8" dirty="0">
                <a:solidFill>
                  <a:srgbClr val="333333"/>
                </a:solidFill>
                <a:latin typeface="Arial MT"/>
                <a:cs typeface="Arial MT"/>
              </a:rPr>
              <a:t>a</a:t>
            </a:r>
            <a:r>
              <a:rPr lang="en-US" sz="3600" spc="15" dirty="0">
                <a:solidFill>
                  <a:srgbClr val="333333"/>
                </a:solidFill>
                <a:latin typeface="Arial MT"/>
                <a:cs typeface="Arial MT"/>
              </a:rPr>
              <a:t> </a:t>
            </a:r>
            <a:r>
              <a:rPr lang="en-US" sz="3600" spc="-8" dirty="0">
                <a:solidFill>
                  <a:srgbClr val="333333"/>
                </a:solidFill>
                <a:latin typeface="Arial MT"/>
                <a:cs typeface="Arial MT"/>
              </a:rPr>
              <a:t>protest</a:t>
            </a:r>
            <a:r>
              <a:rPr lang="en-US" sz="3600" spc="38" dirty="0">
                <a:solidFill>
                  <a:srgbClr val="333333"/>
                </a:solidFill>
                <a:latin typeface="Arial MT"/>
                <a:cs typeface="Arial MT"/>
              </a:rPr>
              <a:t> </a:t>
            </a:r>
            <a:r>
              <a:rPr lang="en-US" sz="3600" spc="-8" dirty="0">
                <a:solidFill>
                  <a:srgbClr val="333333"/>
                </a:solidFill>
                <a:latin typeface="Arial MT"/>
                <a:cs typeface="Arial MT"/>
              </a:rPr>
              <a:t>hearing</a:t>
            </a:r>
            <a:r>
              <a:rPr lang="en-US" sz="3600" spc="15" dirty="0">
                <a:solidFill>
                  <a:srgbClr val="333333"/>
                </a:solidFill>
                <a:latin typeface="Arial MT"/>
                <a:cs typeface="Arial MT"/>
              </a:rPr>
              <a:t> </a:t>
            </a:r>
            <a:r>
              <a:rPr lang="en-US" sz="3600" spc="-8" dirty="0">
                <a:solidFill>
                  <a:srgbClr val="333333"/>
                </a:solidFill>
                <a:latin typeface="Arial MT"/>
                <a:cs typeface="Arial MT"/>
              </a:rPr>
              <a:t>inside</a:t>
            </a:r>
            <a:r>
              <a:rPr lang="en-US" sz="3600" spc="8" dirty="0">
                <a:solidFill>
                  <a:srgbClr val="333333"/>
                </a:solidFill>
                <a:latin typeface="Arial MT"/>
                <a:cs typeface="Arial MT"/>
              </a:rPr>
              <a:t> </a:t>
            </a:r>
            <a:r>
              <a:rPr lang="en-US" sz="3600" spc="-8" dirty="0">
                <a:solidFill>
                  <a:srgbClr val="333333"/>
                </a:solidFill>
                <a:latin typeface="Arial MT"/>
                <a:cs typeface="Arial MT"/>
              </a:rPr>
              <a:t>the holding area </a:t>
            </a:r>
            <a:endParaRPr lang="en-US" sz="3600" dirty="0">
              <a:latin typeface="Arial MT"/>
              <a:cs typeface="Arial MT"/>
            </a:endParaRPr>
          </a:p>
          <a:p>
            <a:pPr marL="361950">
              <a:spcBef>
                <a:spcPts val="1491"/>
              </a:spcBef>
              <a:tabLst>
                <a:tab pos="360998" algn="l"/>
                <a:tab pos="361950" algn="l"/>
              </a:tabLst>
            </a:pPr>
            <a:r>
              <a:rPr lang="en-US" sz="3600" spc="-8" dirty="0">
                <a:solidFill>
                  <a:srgbClr val="333333"/>
                </a:solidFill>
                <a:latin typeface="Arial MT"/>
                <a:cs typeface="Arial MT"/>
              </a:rPr>
              <a:t>All</a:t>
            </a:r>
            <a:r>
              <a:rPr lang="en-US" sz="3600" dirty="0">
                <a:solidFill>
                  <a:srgbClr val="333333"/>
                </a:solidFill>
                <a:latin typeface="Arial MT"/>
                <a:cs typeface="Arial MT"/>
              </a:rPr>
              <a:t> </a:t>
            </a:r>
            <a:r>
              <a:rPr lang="en-US" sz="3600" spc="-8" dirty="0">
                <a:solidFill>
                  <a:srgbClr val="333333"/>
                </a:solidFill>
                <a:latin typeface="Arial MT"/>
                <a:cs typeface="Arial MT"/>
              </a:rPr>
              <a:t>the</a:t>
            </a:r>
            <a:r>
              <a:rPr lang="en-US" sz="3600" spc="8" dirty="0">
                <a:solidFill>
                  <a:srgbClr val="333333"/>
                </a:solidFill>
                <a:latin typeface="Arial MT"/>
                <a:cs typeface="Arial MT"/>
              </a:rPr>
              <a:t> </a:t>
            </a:r>
            <a:r>
              <a:rPr lang="en-US" sz="3600" spc="-8" dirty="0">
                <a:solidFill>
                  <a:srgbClr val="333333"/>
                </a:solidFill>
                <a:latin typeface="Arial MT"/>
                <a:cs typeface="Arial MT"/>
              </a:rPr>
              <a:t>Voting</a:t>
            </a:r>
            <a:r>
              <a:rPr lang="en-US" sz="3600" spc="23" dirty="0">
                <a:solidFill>
                  <a:srgbClr val="333333"/>
                </a:solidFill>
                <a:latin typeface="Arial MT"/>
                <a:cs typeface="Arial MT"/>
              </a:rPr>
              <a:t> </a:t>
            </a:r>
            <a:r>
              <a:rPr lang="en-US" sz="3600" spc="-8" dirty="0">
                <a:solidFill>
                  <a:srgbClr val="333333"/>
                </a:solidFill>
                <a:latin typeface="Arial MT"/>
                <a:cs typeface="Arial MT"/>
              </a:rPr>
              <a:t>Judges</a:t>
            </a:r>
            <a:r>
              <a:rPr lang="en-US" sz="3600" spc="23" dirty="0">
                <a:solidFill>
                  <a:srgbClr val="333333"/>
                </a:solidFill>
                <a:latin typeface="Arial MT"/>
                <a:cs typeface="Arial MT"/>
              </a:rPr>
              <a:t> </a:t>
            </a:r>
            <a:r>
              <a:rPr lang="en-US" sz="3600" spc="-8" dirty="0">
                <a:solidFill>
                  <a:srgbClr val="333333"/>
                </a:solidFill>
                <a:latin typeface="Arial MT"/>
                <a:cs typeface="Arial MT"/>
              </a:rPr>
              <a:t>will</a:t>
            </a:r>
            <a:r>
              <a:rPr lang="en-US" sz="3600" spc="8" dirty="0">
                <a:solidFill>
                  <a:srgbClr val="333333"/>
                </a:solidFill>
                <a:latin typeface="Arial MT"/>
                <a:cs typeface="Arial MT"/>
              </a:rPr>
              <a:t> </a:t>
            </a:r>
            <a:r>
              <a:rPr lang="en-US" sz="3600" spc="-8" dirty="0">
                <a:solidFill>
                  <a:srgbClr val="333333"/>
                </a:solidFill>
                <a:latin typeface="Arial MT"/>
                <a:cs typeface="Arial MT"/>
              </a:rPr>
              <a:t>be</a:t>
            </a:r>
            <a:r>
              <a:rPr lang="en-US" sz="3600" spc="8" dirty="0">
                <a:solidFill>
                  <a:srgbClr val="333333"/>
                </a:solidFill>
                <a:latin typeface="Arial MT"/>
                <a:cs typeface="Arial MT"/>
              </a:rPr>
              <a:t> </a:t>
            </a:r>
            <a:r>
              <a:rPr lang="en-US" sz="3600" spc="-8" dirty="0">
                <a:solidFill>
                  <a:srgbClr val="333333"/>
                </a:solidFill>
                <a:latin typeface="Arial MT"/>
                <a:cs typeface="Arial MT"/>
              </a:rPr>
              <a:t>called</a:t>
            </a:r>
            <a:r>
              <a:rPr lang="en-US" sz="3600" spc="30" dirty="0">
                <a:solidFill>
                  <a:srgbClr val="333333"/>
                </a:solidFill>
                <a:latin typeface="Arial MT"/>
                <a:cs typeface="Arial MT"/>
              </a:rPr>
              <a:t> </a:t>
            </a:r>
            <a:r>
              <a:rPr lang="en-US" sz="3600" spc="-8" dirty="0">
                <a:solidFill>
                  <a:srgbClr val="333333"/>
                </a:solidFill>
                <a:latin typeface="Arial MT"/>
                <a:cs typeface="Arial MT"/>
              </a:rPr>
              <a:t>into</a:t>
            </a:r>
            <a:r>
              <a:rPr lang="en-US" sz="3600" dirty="0">
                <a:solidFill>
                  <a:srgbClr val="333333"/>
                </a:solidFill>
                <a:latin typeface="Arial MT"/>
                <a:cs typeface="Arial MT"/>
              </a:rPr>
              <a:t> </a:t>
            </a:r>
            <a:r>
              <a:rPr lang="en-US" sz="3600" spc="-8" dirty="0">
                <a:solidFill>
                  <a:srgbClr val="333333"/>
                </a:solidFill>
                <a:latin typeface="Arial MT"/>
                <a:cs typeface="Arial MT"/>
              </a:rPr>
              <a:t>the</a:t>
            </a:r>
            <a:r>
              <a:rPr lang="en-US" sz="3600" spc="45" dirty="0">
                <a:solidFill>
                  <a:srgbClr val="333333"/>
                </a:solidFill>
                <a:latin typeface="Arial MT"/>
                <a:cs typeface="Arial MT"/>
              </a:rPr>
              <a:t> holding area</a:t>
            </a:r>
          </a:p>
          <a:p>
            <a:pPr marL="361950">
              <a:spcBef>
                <a:spcPts val="1491"/>
              </a:spcBef>
              <a:tabLst>
                <a:tab pos="360998" algn="l"/>
                <a:tab pos="361950" algn="l"/>
              </a:tabLst>
            </a:pPr>
            <a:r>
              <a:rPr lang="en-US" sz="3600" spc="45" dirty="0">
                <a:solidFill>
                  <a:srgbClr val="333333"/>
                </a:solidFill>
                <a:latin typeface="Arial MT"/>
                <a:cs typeface="Arial MT"/>
              </a:rPr>
              <a:t>Assist Chief Judge if needed </a:t>
            </a:r>
            <a:endParaRPr lang="en-US" sz="3600" spc="-8" dirty="0">
              <a:solidFill>
                <a:srgbClr val="333333"/>
              </a:solidFill>
              <a:latin typeface="Arial MT"/>
              <a:cs typeface="Arial MT"/>
            </a:endParaRPr>
          </a:p>
        </p:txBody>
      </p:sp>
    </p:spTree>
    <p:extLst>
      <p:ext uri="{BB962C8B-B14F-4D97-AF65-F5344CB8AC3E}">
        <p14:creationId xmlns:p14="http://schemas.microsoft.com/office/powerpoint/2010/main" val="23663472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sp>
        <p:nvSpPr>
          <p:cNvPr id="9" name="object 3">
            <a:extLst>
              <a:ext uri="{FF2B5EF4-FFF2-40B4-BE49-F238E27FC236}">
                <a16:creationId xmlns:a16="http://schemas.microsoft.com/office/drawing/2014/main" id="{1B04374F-0AA9-4378-79C1-FC10F61F4AE9}"/>
              </a:ext>
            </a:extLst>
          </p:cNvPr>
          <p:cNvSpPr txBox="1"/>
          <p:nvPr/>
        </p:nvSpPr>
        <p:spPr>
          <a:xfrm>
            <a:off x="1601395" y="2458666"/>
            <a:ext cx="8796218" cy="5170646"/>
          </a:xfrm>
          <a:prstGeom prst="rect">
            <a:avLst/>
          </a:prstGeom>
        </p:spPr>
        <p:txBody>
          <a:bodyPr vert="horz" wrap="square" lIns="0" tIns="129540" rIns="0" bIns="0" rtlCol="0">
            <a:spAutoFit/>
          </a:bodyPr>
          <a:lstStyle/>
          <a:p>
            <a:pPr marL="295275" indent="-277178">
              <a:spcBef>
                <a:spcPts val="158"/>
              </a:spcBef>
              <a:buChar char="•"/>
              <a:tabLst>
                <a:tab pos="296228" algn="l"/>
              </a:tabLst>
            </a:pPr>
            <a:r>
              <a:rPr lang="en-US" sz="3600" dirty="0">
                <a:solidFill>
                  <a:srgbClr val="333333"/>
                </a:solidFill>
                <a:latin typeface="Arial MT"/>
                <a:cs typeface="Arial MT"/>
              </a:rPr>
              <a:t>Contest</a:t>
            </a:r>
            <a:r>
              <a:rPr lang="en-US" sz="3600" spc="-38" dirty="0">
                <a:solidFill>
                  <a:srgbClr val="333333"/>
                </a:solidFill>
                <a:latin typeface="Arial MT"/>
                <a:cs typeface="Arial MT"/>
              </a:rPr>
              <a:t> </a:t>
            </a:r>
            <a:r>
              <a:rPr lang="en-US" sz="3600" spc="-8" dirty="0">
                <a:solidFill>
                  <a:srgbClr val="333333"/>
                </a:solidFill>
                <a:latin typeface="Arial MT"/>
                <a:cs typeface="Arial MT"/>
              </a:rPr>
              <a:t>starts </a:t>
            </a:r>
            <a:r>
              <a:rPr lang="en-US" sz="3600" dirty="0">
                <a:solidFill>
                  <a:srgbClr val="333333"/>
                </a:solidFill>
                <a:latin typeface="Arial MT"/>
                <a:cs typeface="Arial MT"/>
              </a:rPr>
              <a:t>at</a:t>
            </a:r>
            <a:endParaRPr lang="en-US" sz="3600" dirty="0">
              <a:latin typeface="Arial MT"/>
              <a:cs typeface="Arial MT"/>
            </a:endParaRPr>
          </a:p>
          <a:p>
            <a:pPr marL="290513">
              <a:spcBef>
                <a:spcPts val="1650"/>
              </a:spcBef>
            </a:pPr>
            <a:r>
              <a:rPr lang="en-US" sz="2700" dirty="0">
                <a:solidFill>
                  <a:srgbClr val="333333"/>
                </a:solidFill>
                <a:latin typeface="Arial MT"/>
                <a:cs typeface="Arial MT"/>
              </a:rPr>
              <a:t>(Details</a:t>
            </a:r>
            <a:r>
              <a:rPr lang="en-US" sz="2700" spc="-60" dirty="0">
                <a:solidFill>
                  <a:srgbClr val="333333"/>
                </a:solidFill>
                <a:latin typeface="Arial MT"/>
                <a:cs typeface="Arial MT"/>
              </a:rPr>
              <a:t> </a:t>
            </a:r>
            <a:r>
              <a:rPr lang="en-US" sz="2700" dirty="0">
                <a:solidFill>
                  <a:srgbClr val="333333"/>
                </a:solidFill>
                <a:latin typeface="Arial MT"/>
                <a:cs typeface="Arial MT"/>
              </a:rPr>
              <a:t>of</a:t>
            </a:r>
            <a:r>
              <a:rPr lang="en-US" sz="2700" spc="-38" dirty="0">
                <a:solidFill>
                  <a:srgbClr val="333333"/>
                </a:solidFill>
                <a:latin typeface="Arial MT"/>
                <a:cs typeface="Arial MT"/>
              </a:rPr>
              <a:t> </a:t>
            </a:r>
            <a:r>
              <a:rPr lang="en-US" sz="2700" dirty="0">
                <a:solidFill>
                  <a:srgbClr val="333333"/>
                </a:solidFill>
                <a:latin typeface="Arial MT"/>
                <a:cs typeface="Arial MT"/>
              </a:rPr>
              <a:t>the</a:t>
            </a:r>
            <a:r>
              <a:rPr lang="en-US" sz="2700" spc="-45" dirty="0">
                <a:solidFill>
                  <a:srgbClr val="333333"/>
                </a:solidFill>
                <a:latin typeface="Arial MT"/>
                <a:cs typeface="Arial MT"/>
              </a:rPr>
              <a:t> </a:t>
            </a:r>
            <a:r>
              <a:rPr lang="en-US" sz="2700" dirty="0">
                <a:solidFill>
                  <a:srgbClr val="333333"/>
                </a:solidFill>
                <a:latin typeface="Arial MT"/>
                <a:cs typeface="Arial MT"/>
              </a:rPr>
              <a:t>Contest</a:t>
            </a:r>
            <a:r>
              <a:rPr lang="en-US" sz="2700" spc="-75" dirty="0">
                <a:solidFill>
                  <a:srgbClr val="333333"/>
                </a:solidFill>
                <a:latin typeface="Arial MT"/>
                <a:cs typeface="Arial MT"/>
              </a:rPr>
              <a:t> </a:t>
            </a:r>
            <a:r>
              <a:rPr lang="en-US" sz="2700" dirty="0">
                <a:solidFill>
                  <a:srgbClr val="333333"/>
                </a:solidFill>
                <a:latin typeface="Arial MT"/>
                <a:cs typeface="Arial MT"/>
              </a:rPr>
              <a:t>timings</a:t>
            </a:r>
            <a:r>
              <a:rPr lang="en-US" sz="2700" spc="-60" dirty="0">
                <a:solidFill>
                  <a:srgbClr val="333333"/>
                </a:solidFill>
                <a:latin typeface="Arial MT"/>
                <a:cs typeface="Arial MT"/>
              </a:rPr>
              <a:t> </a:t>
            </a:r>
            <a:r>
              <a:rPr lang="en-US" sz="2700" dirty="0">
                <a:solidFill>
                  <a:srgbClr val="333333"/>
                </a:solidFill>
                <a:latin typeface="Arial MT"/>
                <a:cs typeface="Arial MT"/>
              </a:rPr>
              <a:t>and</a:t>
            </a:r>
            <a:r>
              <a:rPr lang="en-US" sz="2700" spc="-45" dirty="0">
                <a:solidFill>
                  <a:srgbClr val="333333"/>
                </a:solidFill>
                <a:latin typeface="Arial MT"/>
                <a:cs typeface="Arial MT"/>
              </a:rPr>
              <a:t> </a:t>
            </a:r>
            <a:r>
              <a:rPr lang="en-US" sz="2700" dirty="0">
                <a:solidFill>
                  <a:srgbClr val="333333"/>
                </a:solidFill>
                <a:latin typeface="Arial MT"/>
                <a:cs typeface="Arial MT"/>
              </a:rPr>
              <a:t>date)</a:t>
            </a:r>
            <a:endParaRPr lang="en-US" sz="2700" dirty="0">
              <a:latin typeface="Arial MT"/>
              <a:cs typeface="Arial MT"/>
            </a:endParaRPr>
          </a:p>
          <a:p>
            <a:pPr marL="285750" marR="7620" indent="-267653">
              <a:spcBef>
                <a:spcPts val="1298"/>
              </a:spcBef>
              <a:buChar char="•"/>
              <a:tabLst>
                <a:tab pos="296228" algn="l"/>
              </a:tabLst>
            </a:pPr>
            <a:r>
              <a:rPr lang="en-US" sz="3600" dirty="0">
                <a:solidFill>
                  <a:srgbClr val="333333"/>
                </a:solidFill>
                <a:latin typeface="Arial MT"/>
                <a:cs typeface="Arial MT"/>
              </a:rPr>
              <a:t>So please ensure</a:t>
            </a:r>
            <a:r>
              <a:rPr lang="en-US" sz="3600" spc="8" dirty="0">
                <a:solidFill>
                  <a:srgbClr val="333333"/>
                </a:solidFill>
                <a:latin typeface="Arial MT"/>
                <a:cs typeface="Arial MT"/>
              </a:rPr>
              <a:t> </a:t>
            </a:r>
            <a:r>
              <a:rPr lang="en-US" sz="3600" spc="-8" dirty="0">
                <a:solidFill>
                  <a:srgbClr val="333333"/>
                </a:solidFill>
                <a:latin typeface="Arial MT"/>
                <a:cs typeface="Arial MT"/>
              </a:rPr>
              <a:t>that</a:t>
            </a:r>
            <a:r>
              <a:rPr lang="en-US" sz="3600" spc="15" dirty="0">
                <a:solidFill>
                  <a:srgbClr val="333333"/>
                </a:solidFill>
                <a:latin typeface="Arial MT"/>
                <a:cs typeface="Arial MT"/>
              </a:rPr>
              <a:t> </a:t>
            </a:r>
            <a:r>
              <a:rPr lang="en-US" sz="3600" spc="-15" dirty="0">
                <a:solidFill>
                  <a:srgbClr val="333333"/>
                </a:solidFill>
                <a:latin typeface="Arial MT"/>
                <a:cs typeface="Arial MT"/>
              </a:rPr>
              <a:t>you</a:t>
            </a:r>
            <a:r>
              <a:rPr lang="en-US" sz="3600" spc="38" dirty="0">
                <a:solidFill>
                  <a:srgbClr val="333333"/>
                </a:solidFill>
                <a:latin typeface="Arial MT"/>
                <a:cs typeface="Arial MT"/>
              </a:rPr>
              <a:t> </a:t>
            </a:r>
            <a:r>
              <a:rPr lang="en-US" sz="3600" dirty="0">
                <a:solidFill>
                  <a:srgbClr val="333333"/>
                </a:solidFill>
                <a:latin typeface="Arial MT"/>
                <a:cs typeface="Arial MT"/>
              </a:rPr>
              <a:t>join</a:t>
            </a:r>
            <a:r>
              <a:rPr lang="en-US" sz="3600" spc="-30" dirty="0">
                <a:solidFill>
                  <a:srgbClr val="333333"/>
                </a:solidFill>
                <a:latin typeface="Arial MT"/>
                <a:cs typeface="Arial MT"/>
              </a:rPr>
              <a:t> </a:t>
            </a:r>
            <a:r>
              <a:rPr lang="en-US" sz="3600" spc="-8" dirty="0">
                <a:solidFill>
                  <a:srgbClr val="333333"/>
                </a:solidFill>
                <a:latin typeface="Arial MT"/>
                <a:cs typeface="Arial MT"/>
              </a:rPr>
              <a:t>latest </a:t>
            </a:r>
            <a:r>
              <a:rPr lang="en-US" sz="3600" dirty="0">
                <a:solidFill>
                  <a:srgbClr val="333333"/>
                </a:solidFill>
                <a:latin typeface="Arial MT"/>
                <a:cs typeface="Arial MT"/>
              </a:rPr>
              <a:t> by </a:t>
            </a:r>
            <a:r>
              <a:rPr lang="en-US" sz="3600" spc="-8" dirty="0">
                <a:solidFill>
                  <a:srgbClr val="333333"/>
                </a:solidFill>
                <a:latin typeface="Arial MT"/>
                <a:cs typeface="Arial MT"/>
              </a:rPr>
              <a:t>**am/pm.</a:t>
            </a:r>
            <a:r>
              <a:rPr lang="en-US" sz="3600" spc="-15" dirty="0">
                <a:solidFill>
                  <a:srgbClr val="333333"/>
                </a:solidFill>
                <a:latin typeface="Arial MT"/>
                <a:cs typeface="Arial MT"/>
              </a:rPr>
              <a:t> </a:t>
            </a:r>
            <a:r>
              <a:rPr lang="en-US" sz="3600" spc="-8" dirty="0">
                <a:solidFill>
                  <a:srgbClr val="333333"/>
                </a:solidFill>
                <a:latin typeface="Arial MT"/>
                <a:cs typeface="Arial MT"/>
              </a:rPr>
              <a:t>Your</a:t>
            </a:r>
            <a:r>
              <a:rPr lang="en-US" sz="3600" spc="23" dirty="0">
                <a:solidFill>
                  <a:srgbClr val="333333"/>
                </a:solidFill>
                <a:latin typeface="Arial MT"/>
                <a:cs typeface="Arial MT"/>
              </a:rPr>
              <a:t> </a:t>
            </a:r>
            <a:r>
              <a:rPr lang="en-US" sz="3600" dirty="0">
                <a:solidFill>
                  <a:srgbClr val="333333"/>
                </a:solidFill>
                <a:latin typeface="Arial MT"/>
                <a:cs typeface="Arial MT"/>
              </a:rPr>
              <a:t>presence</a:t>
            </a:r>
            <a:r>
              <a:rPr lang="en-US" sz="3600" spc="-8" dirty="0">
                <a:solidFill>
                  <a:srgbClr val="333333"/>
                </a:solidFill>
                <a:latin typeface="Arial MT"/>
                <a:cs typeface="Arial MT"/>
              </a:rPr>
              <a:t> </a:t>
            </a:r>
            <a:r>
              <a:rPr lang="en-US" sz="3600" dirty="0">
                <a:solidFill>
                  <a:srgbClr val="333333"/>
                </a:solidFill>
                <a:latin typeface="Arial MT"/>
                <a:cs typeface="Arial MT"/>
              </a:rPr>
              <a:t>is</a:t>
            </a:r>
            <a:r>
              <a:rPr lang="en-US" sz="3600" spc="-15" dirty="0">
                <a:solidFill>
                  <a:srgbClr val="333333"/>
                </a:solidFill>
                <a:latin typeface="Arial MT"/>
                <a:cs typeface="Arial MT"/>
              </a:rPr>
              <a:t> </a:t>
            </a:r>
            <a:r>
              <a:rPr lang="en-US" sz="3600" dirty="0">
                <a:solidFill>
                  <a:srgbClr val="333333"/>
                </a:solidFill>
                <a:latin typeface="Arial MT"/>
                <a:cs typeface="Arial MT"/>
              </a:rPr>
              <a:t>solicited </a:t>
            </a:r>
            <a:r>
              <a:rPr lang="en-US" sz="3600" spc="-683" dirty="0">
                <a:solidFill>
                  <a:srgbClr val="333333"/>
                </a:solidFill>
                <a:latin typeface="Arial MT"/>
                <a:cs typeface="Arial MT"/>
              </a:rPr>
              <a:t> </a:t>
            </a:r>
            <a:r>
              <a:rPr lang="en-US" sz="3600" spc="-8" dirty="0">
                <a:solidFill>
                  <a:srgbClr val="333333"/>
                </a:solidFill>
                <a:latin typeface="Arial MT"/>
                <a:cs typeface="Arial MT"/>
              </a:rPr>
              <a:t>till</a:t>
            </a:r>
            <a:r>
              <a:rPr lang="en-US" sz="3600" spc="-30" dirty="0">
                <a:solidFill>
                  <a:srgbClr val="333333"/>
                </a:solidFill>
                <a:latin typeface="Arial MT"/>
                <a:cs typeface="Arial MT"/>
              </a:rPr>
              <a:t> </a:t>
            </a:r>
            <a:r>
              <a:rPr lang="en-US" sz="3600" spc="-8" dirty="0">
                <a:solidFill>
                  <a:srgbClr val="333333"/>
                </a:solidFill>
                <a:latin typeface="Arial MT"/>
                <a:cs typeface="Arial MT"/>
              </a:rPr>
              <a:t>the</a:t>
            </a:r>
            <a:r>
              <a:rPr lang="en-US" sz="3600" spc="8" dirty="0">
                <a:solidFill>
                  <a:srgbClr val="333333"/>
                </a:solidFill>
                <a:latin typeface="Arial MT"/>
                <a:cs typeface="Arial MT"/>
              </a:rPr>
              <a:t> </a:t>
            </a:r>
            <a:r>
              <a:rPr lang="en-US" sz="3600" dirty="0">
                <a:solidFill>
                  <a:srgbClr val="333333"/>
                </a:solidFill>
                <a:latin typeface="Arial MT"/>
                <a:cs typeface="Arial MT"/>
              </a:rPr>
              <a:t>end of</a:t>
            </a:r>
            <a:r>
              <a:rPr lang="en-US" sz="3600" spc="15" dirty="0">
                <a:solidFill>
                  <a:srgbClr val="333333"/>
                </a:solidFill>
                <a:latin typeface="Arial MT"/>
                <a:cs typeface="Arial MT"/>
              </a:rPr>
              <a:t> </a:t>
            </a:r>
            <a:r>
              <a:rPr lang="en-US" sz="3600" spc="-8" dirty="0">
                <a:solidFill>
                  <a:srgbClr val="333333"/>
                </a:solidFill>
                <a:latin typeface="Arial MT"/>
                <a:cs typeface="Arial MT"/>
              </a:rPr>
              <a:t>the</a:t>
            </a:r>
            <a:r>
              <a:rPr lang="en-US" sz="3600" dirty="0">
                <a:solidFill>
                  <a:srgbClr val="333333"/>
                </a:solidFill>
                <a:latin typeface="Arial MT"/>
                <a:cs typeface="Arial MT"/>
              </a:rPr>
              <a:t> Contest.</a:t>
            </a:r>
            <a:endParaRPr lang="en-US" sz="3600" dirty="0">
              <a:latin typeface="Arial MT"/>
              <a:cs typeface="Arial MT"/>
            </a:endParaRPr>
          </a:p>
          <a:p>
            <a:pPr marL="295275" indent="-277178">
              <a:spcBef>
                <a:spcPts val="1193"/>
              </a:spcBef>
              <a:buChar char="•"/>
              <a:tabLst>
                <a:tab pos="296228" algn="l"/>
              </a:tabLst>
            </a:pPr>
            <a:r>
              <a:rPr lang="en-US" sz="3600" dirty="0">
                <a:solidFill>
                  <a:srgbClr val="333333"/>
                </a:solidFill>
                <a:latin typeface="Arial MT"/>
                <a:cs typeface="Arial MT"/>
              </a:rPr>
              <a:t>All the Best!!!</a:t>
            </a:r>
          </a:p>
          <a:p>
            <a:pPr marL="342900" indent="-342900" algn="just" defTabSz="1371600">
              <a:lnSpc>
                <a:spcPct val="90000"/>
              </a:lnSpc>
              <a:spcBef>
                <a:spcPts val="1500"/>
              </a:spcBef>
              <a:buFont typeface="Arial" panose="020B0604020202020204" pitchFamily="34" charset="0"/>
              <a:buChar char="•"/>
              <a:defRPr/>
            </a:pPr>
            <a:r>
              <a:rPr lang="en-US" sz="3000" dirty="0">
                <a:solidFill>
                  <a:srgbClr val="333333"/>
                </a:solidFill>
                <a:latin typeface="Arial" panose="020B0604020202020204"/>
              </a:rPr>
              <a:t>Image of the agenda to be shared </a:t>
            </a:r>
          </a:p>
          <a:p>
            <a:pPr marL="295275" indent="-277178">
              <a:spcBef>
                <a:spcPts val="1193"/>
              </a:spcBef>
              <a:buChar char="•"/>
              <a:tabLst>
                <a:tab pos="296228" algn="l"/>
              </a:tabLst>
            </a:pPr>
            <a:endParaRPr lang="en-US" sz="3600" dirty="0">
              <a:latin typeface="Arial MT"/>
              <a:cs typeface="Arial MT"/>
            </a:endParaRPr>
          </a:p>
        </p:txBody>
      </p:sp>
    </p:spTree>
    <p:extLst>
      <p:ext uri="{BB962C8B-B14F-4D97-AF65-F5344CB8AC3E}">
        <p14:creationId xmlns:p14="http://schemas.microsoft.com/office/powerpoint/2010/main" val="105495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050823" y="3736557"/>
            <a:ext cx="16514507" cy="1546584"/>
          </a:xfrm>
        </p:spPr>
        <p:txBody>
          <a:bodyPr/>
          <a:lstStyle/>
          <a:p>
            <a:pPr algn="ctr"/>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sp>
        <p:nvSpPr>
          <p:cNvPr id="4" name="object 3">
            <a:extLst>
              <a:ext uri="{FF2B5EF4-FFF2-40B4-BE49-F238E27FC236}">
                <a16:creationId xmlns:a16="http://schemas.microsoft.com/office/drawing/2014/main" id="{BFF9D7D2-1763-6D36-76F2-02336F17F454}"/>
              </a:ext>
            </a:extLst>
          </p:cNvPr>
          <p:cNvSpPr txBox="1"/>
          <p:nvPr/>
        </p:nvSpPr>
        <p:spPr>
          <a:xfrm>
            <a:off x="5495504" y="5134669"/>
            <a:ext cx="6568763" cy="642484"/>
          </a:xfrm>
          <a:prstGeom prst="rect">
            <a:avLst/>
          </a:prstGeom>
        </p:spPr>
        <p:txBody>
          <a:bodyPr vert="horz" wrap="square" lIns="0" tIns="19050" rIns="0" bIns="0" rtlCol="0">
            <a:spAutoFit/>
          </a:bodyPr>
          <a:lstStyle/>
          <a:p>
            <a:pPr marL="19050">
              <a:spcBef>
                <a:spcPts val="150"/>
              </a:spcBef>
            </a:pPr>
            <a:r>
              <a:rPr sz="4050" spc="-8" dirty="0">
                <a:solidFill>
                  <a:srgbClr val="333333"/>
                </a:solidFill>
                <a:latin typeface="Arial MT"/>
                <a:cs typeface="Arial MT"/>
              </a:rPr>
              <a:t>Thank</a:t>
            </a:r>
            <a:r>
              <a:rPr sz="4050" spc="-60" dirty="0">
                <a:solidFill>
                  <a:srgbClr val="333333"/>
                </a:solidFill>
                <a:latin typeface="Arial MT"/>
                <a:cs typeface="Arial MT"/>
              </a:rPr>
              <a:t> </a:t>
            </a:r>
            <a:r>
              <a:rPr sz="4050" spc="-8" dirty="0">
                <a:solidFill>
                  <a:srgbClr val="333333"/>
                </a:solidFill>
                <a:latin typeface="Arial MT"/>
                <a:cs typeface="Arial MT"/>
              </a:rPr>
              <a:t>You</a:t>
            </a:r>
            <a:r>
              <a:rPr sz="4050" spc="-53" dirty="0">
                <a:solidFill>
                  <a:srgbClr val="333333"/>
                </a:solidFill>
                <a:latin typeface="Arial MT"/>
                <a:cs typeface="Arial MT"/>
              </a:rPr>
              <a:t> </a:t>
            </a:r>
            <a:r>
              <a:rPr lang="en-US" sz="4050" dirty="0">
                <a:solidFill>
                  <a:srgbClr val="333333"/>
                </a:solidFill>
                <a:latin typeface="Arial MT"/>
                <a:cs typeface="Arial MT"/>
              </a:rPr>
              <a:t>Sergeant at Arms</a:t>
            </a:r>
            <a:endParaRPr sz="4050" dirty="0">
              <a:latin typeface="Arial MT"/>
              <a:cs typeface="Arial MT"/>
            </a:endParaRPr>
          </a:p>
        </p:txBody>
      </p:sp>
    </p:spTree>
    <p:extLst>
      <p:ext uri="{BB962C8B-B14F-4D97-AF65-F5344CB8AC3E}">
        <p14:creationId xmlns:p14="http://schemas.microsoft.com/office/powerpoint/2010/main" val="1269125240"/>
      </p:ext>
    </p:extLst>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1_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284</TotalTime>
  <Words>522</Words>
  <Application>Microsoft Office PowerPoint</Application>
  <PresentationFormat>Custom</PresentationFormat>
  <Paragraphs>56</Paragraphs>
  <Slides>9</Slides>
  <Notes>1</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9</vt:i4>
      </vt:variant>
    </vt:vector>
  </HeadingPairs>
  <TitlesOfParts>
    <vt:vector size="22" baseType="lpstr">
      <vt:lpstr>Play</vt:lpstr>
      <vt:lpstr>Arial</vt:lpstr>
      <vt:lpstr>Aptos Display</vt:lpstr>
      <vt:lpstr>Gotham</vt:lpstr>
      <vt:lpstr>Calibri</vt:lpstr>
      <vt:lpstr>Arial MT</vt:lpstr>
      <vt:lpstr>Montserrat</vt:lpstr>
      <vt:lpstr>Aptos</vt:lpstr>
      <vt:lpstr>Office Theme</vt:lpstr>
      <vt:lpstr>2_Custom Design</vt:lpstr>
      <vt:lpstr>1_Custom Design</vt:lpstr>
      <vt:lpstr>1_Office Theme</vt:lpstr>
      <vt:lpstr>Custom Design</vt:lpstr>
      <vt:lpstr>PowerPoint Presentation</vt:lpstr>
      <vt:lpstr>Basics of Humorous Speech Contest</vt:lpstr>
      <vt:lpstr>Basics of Humorous Speech Contest</vt:lpstr>
      <vt:lpstr>Basics of Humorous Speech Contest</vt:lpstr>
      <vt:lpstr>Speaking Order</vt:lpstr>
      <vt:lpstr>Technical Failure </vt:lpstr>
      <vt:lpstr>Handling Protests</vt:lpstr>
      <vt:lpstr>Humorous Speech Contest</vt:lpstr>
      <vt:lpstr>Humorous Speech Contest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Final DPRM PPT Mind Palace</dc:title>
  <dc:creator>Ashwini Arondkar</dc:creator>
  <cp:lastModifiedBy>Nirabhra Akash</cp:lastModifiedBy>
  <cp:revision>24</cp:revision>
  <dcterms:created xsi:type="dcterms:W3CDTF">2006-08-16T00:00:00Z</dcterms:created>
  <dcterms:modified xsi:type="dcterms:W3CDTF">2026-07-25T21:15:50Z</dcterms:modified>
  <dc:identifier>DAGJXYy6UKk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3dc51e-dc91-4fe8-86bf-c7b3310ee5e1_Enabled">
    <vt:lpwstr>true</vt:lpwstr>
  </property>
  <property fmtid="{D5CDD505-2E9C-101B-9397-08002B2CF9AE}" pid="3" name="MSIP_Label_b13dc51e-dc91-4fe8-86bf-c7b3310ee5e1_SetDate">
    <vt:lpwstr>2026-06-30T14:04:31Z</vt:lpwstr>
  </property>
  <property fmtid="{D5CDD505-2E9C-101B-9397-08002B2CF9AE}" pid="4" name="MSIP_Label_b13dc51e-dc91-4fe8-86bf-c7b3310ee5e1_Method">
    <vt:lpwstr>Standard</vt:lpwstr>
  </property>
  <property fmtid="{D5CDD505-2E9C-101B-9397-08002B2CF9AE}" pid="5" name="MSIP_Label_b13dc51e-dc91-4fe8-86bf-c7b3310ee5e1_Name">
    <vt:lpwstr>Confidential - Internal</vt:lpwstr>
  </property>
  <property fmtid="{D5CDD505-2E9C-101B-9397-08002B2CF9AE}" pid="6" name="MSIP_Label_b13dc51e-dc91-4fe8-86bf-c7b3310ee5e1_SiteId">
    <vt:lpwstr>64f8aeda-c9ea-4be5-a09b-4f46508d43d3</vt:lpwstr>
  </property>
  <property fmtid="{D5CDD505-2E9C-101B-9397-08002B2CF9AE}" pid="7" name="MSIP_Label_b13dc51e-dc91-4fe8-86bf-c7b3310ee5e1_ActionId">
    <vt:lpwstr>ec7c5453-a15c-4b68-ae0e-99da334ce8b9</vt:lpwstr>
  </property>
  <property fmtid="{D5CDD505-2E9C-101B-9397-08002B2CF9AE}" pid="8" name="MSIP_Label_b13dc51e-dc91-4fe8-86bf-c7b3310ee5e1_ContentBits">
    <vt:lpwstr>1</vt:lpwstr>
  </property>
  <property fmtid="{D5CDD505-2E9C-101B-9397-08002B2CF9AE}" pid="9" name="MSIP_Label_b13dc51e-dc91-4fe8-86bf-c7b3310ee5e1_Tag">
    <vt:lpwstr>10, 3, 0, 1</vt:lpwstr>
  </property>
  <property fmtid="{D5CDD505-2E9C-101B-9397-08002B2CF9AE}" pid="10" name="ClassificationContentMarkingHeaderLocations">
    <vt:lpwstr>Office Theme:8</vt:lpwstr>
  </property>
  <property fmtid="{D5CDD505-2E9C-101B-9397-08002B2CF9AE}" pid="11" name="ClassificationContentMarkingHeaderText">
    <vt:lpwstr>Confidential</vt:lpwstr>
  </property>
</Properties>
</file>