
<file path=[Content_Types].xml><?xml version="1.0" encoding="utf-8"?>
<Types xmlns="http://schemas.openxmlformats.org/package/2006/content-types">
  <Default Extension="fntdata" ContentType="application/x-fontdata"/>
  <Default Extension="jpeg" ContentType="image/jpeg"/>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97" r:id="rId2"/>
    <p:sldMasterId id="2147483685" r:id="rId3"/>
    <p:sldMasterId id="2147483660" r:id="rId4"/>
    <p:sldMasterId id="2147483672" r:id="rId5"/>
  </p:sldMasterIdLst>
  <p:notesMasterIdLst>
    <p:notesMasterId r:id="rId25"/>
  </p:notesMasterIdLst>
  <p:handoutMasterIdLst>
    <p:handoutMasterId r:id="rId26"/>
  </p:handoutMasterIdLst>
  <p:sldIdLst>
    <p:sldId id="256" r:id="rId6"/>
    <p:sldId id="318" r:id="rId7"/>
    <p:sldId id="319" r:id="rId8"/>
    <p:sldId id="303" r:id="rId9"/>
    <p:sldId id="304" r:id="rId10"/>
    <p:sldId id="306" r:id="rId11"/>
    <p:sldId id="307" r:id="rId12"/>
    <p:sldId id="308" r:id="rId13"/>
    <p:sldId id="309" r:id="rId14"/>
    <p:sldId id="310" r:id="rId15"/>
    <p:sldId id="311" r:id="rId16"/>
    <p:sldId id="312" r:id="rId17"/>
    <p:sldId id="313" r:id="rId18"/>
    <p:sldId id="314" r:id="rId19"/>
    <p:sldId id="315" r:id="rId20"/>
    <p:sldId id="316" r:id="rId21"/>
    <p:sldId id="317" r:id="rId22"/>
    <p:sldId id="301" r:id="rId23"/>
    <p:sldId id="302" r:id="rId24"/>
  </p:sldIdLst>
  <p:sldSz cx="18288000" cy="10287000"/>
  <p:notesSz cx="6858000" cy="9144000"/>
  <p:embeddedFontLst>
    <p:embeddedFont>
      <p:font typeface="Montserrat" panose="00000500000000000000" pitchFamily="2" charset="0"/>
      <p:regular r:id="rId27"/>
      <p:bold r:id="rId28"/>
      <p:italic r:id="rId29"/>
      <p:boldItalic r:id="rId30"/>
    </p:embeddedFont>
    <p:embeddedFont>
      <p:font typeface="Play" panose="020B0604020202020204" charset="0"/>
      <p:regular r:id="rId31"/>
      <p:bold r:id="rId32"/>
    </p:embeddedFont>
    <p:embeddedFont>
      <p:font typeface="Segoe UI Symbol" panose="020B0502040204020203" pitchFamily="34" charset="0"/>
      <p:regular r:id="rId3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81327"/>
    <a:srgbClr val="3B010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138" autoAdjust="0"/>
    <p:restoredTop sz="49573" autoAdjust="0"/>
  </p:normalViewPr>
  <p:slideViewPr>
    <p:cSldViewPr>
      <p:cViewPr varScale="1">
        <p:scale>
          <a:sx n="42" d="100"/>
          <a:sy n="42" d="100"/>
        </p:scale>
        <p:origin x="760" y="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874"/>
    </p:cViewPr>
  </p:sorterViewPr>
  <p:notesViewPr>
    <p:cSldViewPr>
      <p:cViewPr varScale="1">
        <p:scale>
          <a:sx n="48" d="100"/>
          <a:sy n="48" d="100"/>
        </p:scale>
        <p:origin x="2752" y="3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handoutMaster" Target="handoutMasters/handoutMaster1.xml"/><Relationship Id="rId21" Type="http://schemas.openxmlformats.org/officeDocument/2006/relationships/slide" Target="slides/slide16.xml"/><Relationship Id="rId34"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33" Type="http://schemas.openxmlformats.org/officeDocument/2006/relationships/font" Target="fonts/font7.fntdata"/><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6.fntdata"/><Relationship Id="rId37"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font" Target="fonts/font2.fntdata"/><Relationship Id="rId36"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5.fntdata"/><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viewProps" Target="viewProps.xml"/><Relationship Id="rId8" Type="http://schemas.openxmlformats.org/officeDocument/2006/relationships/slide" Target="slides/slide3.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8828CF0-F4F4-67C2-0019-46879F7105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a:extLst>
              <a:ext uri="{FF2B5EF4-FFF2-40B4-BE49-F238E27FC236}">
                <a16:creationId xmlns:a16="http://schemas.microsoft.com/office/drawing/2014/main" id="{108CE205-0205-1E2B-0897-EA2A6190783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5F2385C-530F-4052-BDC6-76EE4771A0BB}" type="datetimeFigureOut">
              <a:rPr lang="en-IN" smtClean="0"/>
              <a:t>26-07-2026</a:t>
            </a:fld>
            <a:endParaRPr lang="en-IN"/>
          </a:p>
        </p:txBody>
      </p:sp>
      <p:sp>
        <p:nvSpPr>
          <p:cNvPr id="4" name="Footer Placeholder 3">
            <a:extLst>
              <a:ext uri="{FF2B5EF4-FFF2-40B4-BE49-F238E27FC236}">
                <a16:creationId xmlns:a16="http://schemas.microsoft.com/office/drawing/2014/main" id="{D2DA94EB-9FC4-DAC8-9FA0-F163FB70BC5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5" name="Slide Number Placeholder 4">
            <a:extLst>
              <a:ext uri="{FF2B5EF4-FFF2-40B4-BE49-F238E27FC236}">
                <a16:creationId xmlns:a16="http://schemas.microsoft.com/office/drawing/2014/main" id="{91702067-8359-6624-D373-F49CB14F086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D092072-FC20-4B1C-A6D6-CB3A99F93C70}" type="slidenum">
              <a:rPr lang="en-IN" smtClean="0"/>
              <a:t>‹#›</a:t>
            </a:fld>
            <a:endParaRPr lang="en-IN"/>
          </a:p>
        </p:txBody>
      </p:sp>
    </p:spTree>
    <p:extLst>
      <p:ext uri="{BB962C8B-B14F-4D97-AF65-F5344CB8AC3E}">
        <p14:creationId xmlns:p14="http://schemas.microsoft.com/office/powerpoint/2010/main" val="32948507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6231899-0460-4EA2-80CA-ED2FFB5601E2}" type="datetimeFigureOut">
              <a:rPr lang="en-IN" smtClean="0"/>
              <a:t>26-07-2026</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0ACA97A-4E1B-4835-84B9-3C60F07ABA96}" type="slidenum">
              <a:rPr lang="en-IN" smtClean="0"/>
              <a:t>‹#›</a:t>
            </a:fld>
            <a:endParaRPr lang="en-IN"/>
          </a:p>
        </p:txBody>
      </p:sp>
    </p:spTree>
    <p:extLst>
      <p:ext uri="{BB962C8B-B14F-4D97-AF65-F5344CB8AC3E}">
        <p14:creationId xmlns:p14="http://schemas.microsoft.com/office/powerpoint/2010/main" val="21525491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kern="1200" dirty="0">
                <a:solidFill>
                  <a:schemeClr val="tx1"/>
                </a:solidFill>
                <a:effectLst/>
                <a:latin typeface="+mn-lt"/>
                <a:ea typeface="+mn-ea"/>
                <a:cs typeface="+mn-cs"/>
              </a:rPr>
              <a:t>Good morning, fellow Toastmasters and future contest judges.</a:t>
            </a:r>
          </a:p>
          <a:p>
            <a:endParaRPr lang="en-IN" sz="1200" kern="1200" dirty="0">
              <a:solidFill>
                <a:schemeClr val="tx1"/>
              </a:solidFill>
              <a:effectLst/>
              <a:latin typeface="+mn-lt"/>
              <a:ea typeface="+mn-ea"/>
              <a:cs typeface="+mn-cs"/>
            </a:endParaRPr>
          </a:p>
          <a:p>
            <a:r>
              <a:rPr lang="en-IN" sz="1200" kern="1200" dirty="0">
                <a:solidFill>
                  <a:schemeClr val="tx1"/>
                </a:solidFill>
                <a:effectLst/>
                <a:latin typeface="+mn-lt"/>
                <a:ea typeface="+mn-ea"/>
                <a:cs typeface="+mn-cs"/>
              </a:rPr>
              <a:t>My name is Akash Nirabhra, and it is my privilege to conduct today's Voting Judge Training.</a:t>
            </a:r>
          </a:p>
          <a:p>
            <a:endParaRPr lang="en-IN" sz="1200" kern="1200" dirty="0">
              <a:solidFill>
                <a:schemeClr val="tx1"/>
              </a:solidFill>
              <a:effectLst/>
              <a:latin typeface="+mn-lt"/>
              <a:ea typeface="+mn-ea"/>
              <a:cs typeface="+mn-cs"/>
            </a:endParaRPr>
          </a:p>
          <a:p>
            <a:r>
              <a:rPr lang="en-IN" sz="1200" kern="1200" dirty="0">
                <a:solidFill>
                  <a:schemeClr val="tx1"/>
                </a:solidFill>
                <a:effectLst/>
                <a:latin typeface="+mn-lt"/>
                <a:ea typeface="+mn-ea"/>
                <a:cs typeface="+mn-cs"/>
              </a:rPr>
              <a:t>Before we begin, I'd like to ask a simple question:</a:t>
            </a:r>
          </a:p>
          <a:p>
            <a:endParaRPr lang="en-IN" sz="1200" kern="1200" dirty="0">
              <a:solidFill>
                <a:schemeClr val="tx1"/>
              </a:solidFill>
              <a:effectLst/>
              <a:latin typeface="+mn-lt"/>
              <a:ea typeface="+mn-ea"/>
              <a:cs typeface="+mn-cs"/>
            </a:endParaRPr>
          </a:p>
          <a:p>
            <a:r>
              <a:rPr lang="en-IN" sz="1200" b="1" kern="1200" dirty="0">
                <a:solidFill>
                  <a:schemeClr val="tx1"/>
                </a:solidFill>
                <a:effectLst/>
                <a:latin typeface="+mn-lt"/>
                <a:ea typeface="+mn-ea"/>
                <a:cs typeface="+mn-cs"/>
              </a:rPr>
              <a:t>What is the most important person in a speech contest?</a:t>
            </a:r>
            <a:endParaRPr lang="en-IN" sz="1200" kern="1200" dirty="0">
              <a:solidFill>
                <a:schemeClr val="tx1"/>
              </a:solidFill>
              <a:effectLst/>
              <a:latin typeface="+mn-lt"/>
              <a:ea typeface="+mn-ea"/>
              <a:cs typeface="+mn-cs"/>
            </a:endParaRPr>
          </a:p>
          <a:p>
            <a:r>
              <a:rPr lang="en-IN" sz="1200" kern="1200" dirty="0">
                <a:solidFill>
                  <a:schemeClr val="tx1"/>
                </a:solidFill>
                <a:effectLst/>
                <a:latin typeface="+mn-lt"/>
                <a:ea typeface="+mn-ea"/>
                <a:cs typeface="+mn-cs"/>
              </a:rPr>
              <a:t>Many would say the speaker. Some would say the Contest Chair.</a:t>
            </a:r>
          </a:p>
          <a:p>
            <a:r>
              <a:rPr lang="en-IN" sz="1200" kern="1200" dirty="0">
                <a:solidFill>
                  <a:schemeClr val="tx1"/>
                </a:solidFill>
                <a:effectLst/>
                <a:latin typeface="+mn-lt"/>
                <a:ea typeface="+mn-ea"/>
                <a:cs typeface="+mn-cs"/>
              </a:rPr>
              <a:t>But the credibility of the entire contest ultimately rests on the judges.</a:t>
            </a:r>
          </a:p>
          <a:p>
            <a:endParaRPr lang="en-IN" sz="1200" kern="1200" dirty="0">
              <a:solidFill>
                <a:schemeClr val="tx1"/>
              </a:solidFill>
              <a:effectLst/>
              <a:latin typeface="+mn-lt"/>
              <a:ea typeface="+mn-ea"/>
              <a:cs typeface="+mn-cs"/>
            </a:endParaRPr>
          </a:p>
          <a:p>
            <a:r>
              <a:rPr lang="en-IN" sz="1200" kern="1200" dirty="0">
                <a:solidFill>
                  <a:schemeClr val="tx1"/>
                </a:solidFill>
                <a:effectLst/>
                <a:latin typeface="+mn-lt"/>
                <a:ea typeface="+mn-ea"/>
                <a:cs typeface="+mn-cs"/>
              </a:rPr>
              <a:t>A contestant may spend weeks preparing a speech. They trust us to evaluate that effort fairly, objectively, and professionally.</a:t>
            </a:r>
          </a:p>
          <a:p>
            <a:r>
              <a:rPr lang="en-IN" sz="1200" kern="1200" dirty="0">
                <a:solidFill>
                  <a:schemeClr val="tx1"/>
                </a:solidFill>
                <a:effectLst/>
                <a:latin typeface="+mn-lt"/>
                <a:ea typeface="+mn-ea"/>
                <a:cs typeface="+mn-cs"/>
              </a:rPr>
              <a:t>Today's session is designed to help us become judges who inspire confidence through integrity, consistency, and excellence."</a:t>
            </a:r>
          </a:p>
          <a:p>
            <a:endParaRPr lang="en-IN" dirty="0"/>
          </a:p>
        </p:txBody>
      </p:sp>
      <p:sp>
        <p:nvSpPr>
          <p:cNvPr id="4" name="Slide Number Placeholder 3"/>
          <p:cNvSpPr>
            <a:spLocks noGrp="1"/>
          </p:cNvSpPr>
          <p:nvPr>
            <p:ph type="sldNum" sz="quarter" idx="5"/>
          </p:nvPr>
        </p:nvSpPr>
        <p:spPr/>
        <p:txBody>
          <a:bodyPr/>
          <a:lstStyle/>
          <a:p>
            <a:fld id="{B0ACA97A-4E1B-4835-84B9-3C60F07ABA96}" type="slidenum">
              <a:rPr lang="en-IN" smtClean="0"/>
              <a:t>1</a:t>
            </a:fld>
            <a:endParaRPr lang="en-IN"/>
          </a:p>
        </p:txBody>
      </p:sp>
    </p:spTree>
    <p:extLst>
      <p:ext uri="{BB962C8B-B14F-4D97-AF65-F5344CB8AC3E}">
        <p14:creationId xmlns:p14="http://schemas.microsoft.com/office/powerpoint/2010/main" val="16867760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7/26/2026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A2A985-C258-F656-9ABF-8B6807F19B38}"/>
              </a:ext>
            </a:extLst>
          </p:cNvPr>
          <p:cNvSpPr>
            <a:spLocks noGrp="1"/>
          </p:cNvSpPr>
          <p:nvPr>
            <p:ph type="ctrTitle"/>
          </p:nvPr>
        </p:nvSpPr>
        <p:spPr>
          <a:xfrm>
            <a:off x="2286000" y="1684338"/>
            <a:ext cx="13716000" cy="35814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0B858307-67B9-D93F-2D1D-E9A2AD7DCB75}"/>
              </a:ext>
            </a:extLst>
          </p:cNvPr>
          <p:cNvSpPr>
            <a:spLocks noGrp="1"/>
          </p:cNvSpPr>
          <p:nvPr>
            <p:ph type="subTitle" idx="1"/>
          </p:nvPr>
        </p:nvSpPr>
        <p:spPr>
          <a:xfrm>
            <a:off x="2286000" y="5403850"/>
            <a:ext cx="13716000" cy="248285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76470336-32D1-93A5-98E9-C9328DB51DAE}"/>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6C60F214-518D-F6D8-46FF-E255CD2BE240}"/>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88DFC783-16E5-97EF-94D2-A7A9049A1B2A}"/>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37333040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78BD18-4590-D329-701E-58E9C481EA66}"/>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7B97EA82-C358-C4A3-712C-2BE9835D192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83A52AC2-09FF-7F8A-FC3B-F98921112B38}"/>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20B890DB-AFD4-9B25-3959-5FFA8F6F3779}"/>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4755A940-52F8-3E39-C924-FE6E169806DD}"/>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4333235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ACCC2E-C1D3-4EBE-2C08-1F66604DE530}"/>
              </a:ext>
            </a:extLst>
          </p:cNvPr>
          <p:cNvSpPr>
            <a:spLocks noGrp="1"/>
          </p:cNvSpPr>
          <p:nvPr>
            <p:ph type="title"/>
          </p:nvPr>
        </p:nvSpPr>
        <p:spPr>
          <a:xfrm>
            <a:off x="1247775" y="2565400"/>
            <a:ext cx="15773400" cy="4278313"/>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79A1B6D6-D44B-4307-4E94-AE4480CCE808}"/>
              </a:ext>
            </a:extLst>
          </p:cNvPr>
          <p:cNvSpPr>
            <a:spLocks noGrp="1"/>
          </p:cNvSpPr>
          <p:nvPr>
            <p:ph type="body" idx="1"/>
          </p:nvPr>
        </p:nvSpPr>
        <p:spPr>
          <a:xfrm>
            <a:off x="1247775" y="6884988"/>
            <a:ext cx="15773400" cy="22494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AFEB0C1-B262-8B72-1660-15680F6E28AE}"/>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7C6717EA-9D0F-912B-9D60-721A6897194A}"/>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B2FFD245-B2EB-9169-432A-F4C727C89EE5}"/>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29589049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A3337D-5EFC-68D9-5FA4-00785B489416}"/>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65A20D50-4863-8099-3586-7875ADA8BA02}"/>
              </a:ext>
            </a:extLst>
          </p:cNvPr>
          <p:cNvSpPr>
            <a:spLocks noGrp="1"/>
          </p:cNvSpPr>
          <p:nvPr>
            <p:ph sz="half" idx="1"/>
          </p:nvPr>
        </p:nvSpPr>
        <p:spPr>
          <a:xfrm>
            <a:off x="12573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9CF44506-7B9C-A0CB-DE6F-0681D5790CD9}"/>
              </a:ext>
            </a:extLst>
          </p:cNvPr>
          <p:cNvSpPr>
            <a:spLocks noGrp="1"/>
          </p:cNvSpPr>
          <p:nvPr>
            <p:ph sz="half" idx="2"/>
          </p:nvPr>
        </p:nvSpPr>
        <p:spPr>
          <a:xfrm>
            <a:off x="92202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563BA36A-65D1-4B9A-5D62-BA256E1182F0}"/>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6" name="Footer Placeholder 5">
            <a:extLst>
              <a:ext uri="{FF2B5EF4-FFF2-40B4-BE49-F238E27FC236}">
                <a16:creationId xmlns:a16="http://schemas.microsoft.com/office/drawing/2014/main" id="{B46EC418-5605-78AA-5D9D-A72A4C2DBC04}"/>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4FBD2565-2089-5DB8-98A3-14713286BD1D}"/>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9273983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EB18D7-2412-0EDC-A8B4-F95617AC7F2B}"/>
              </a:ext>
            </a:extLst>
          </p:cNvPr>
          <p:cNvSpPr>
            <a:spLocks noGrp="1"/>
          </p:cNvSpPr>
          <p:nvPr>
            <p:ph type="title"/>
          </p:nvPr>
        </p:nvSpPr>
        <p:spPr>
          <a:xfrm>
            <a:off x="1260475" y="547688"/>
            <a:ext cx="15773400" cy="1989137"/>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293946A4-3231-8874-AB46-68E52E2BC9BC}"/>
              </a:ext>
            </a:extLst>
          </p:cNvPr>
          <p:cNvSpPr>
            <a:spLocks noGrp="1"/>
          </p:cNvSpPr>
          <p:nvPr>
            <p:ph type="body" idx="1"/>
          </p:nvPr>
        </p:nvSpPr>
        <p:spPr>
          <a:xfrm>
            <a:off x="1260475" y="2522538"/>
            <a:ext cx="7735888"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3636FF1-FCFD-9FBE-CE23-63C136C2BD8B}"/>
              </a:ext>
            </a:extLst>
          </p:cNvPr>
          <p:cNvSpPr>
            <a:spLocks noGrp="1"/>
          </p:cNvSpPr>
          <p:nvPr>
            <p:ph sz="half" idx="2"/>
          </p:nvPr>
        </p:nvSpPr>
        <p:spPr>
          <a:xfrm>
            <a:off x="1260475" y="3757613"/>
            <a:ext cx="7735888"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1217A881-5806-908D-9FD6-4EF44955B898}"/>
              </a:ext>
            </a:extLst>
          </p:cNvPr>
          <p:cNvSpPr>
            <a:spLocks noGrp="1"/>
          </p:cNvSpPr>
          <p:nvPr>
            <p:ph type="body" sz="quarter" idx="3"/>
          </p:nvPr>
        </p:nvSpPr>
        <p:spPr>
          <a:xfrm>
            <a:off x="9258300" y="2522538"/>
            <a:ext cx="7775575"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BFC8251-1071-FD75-4D9B-B3B30FB08516}"/>
              </a:ext>
            </a:extLst>
          </p:cNvPr>
          <p:cNvSpPr>
            <a:spLocks noGrp="1"/>
          </p:cNvSpPr>
          <p:nvPr>
            <p:ph sz="quarter" idx="4"/>
          </p:nvPr>
        </p:nvSpPr>
        <p:spPr>
          <a:xfrm>
            <a:off x="9258300" y="3757613"/>
            <a:ext cx="7775575"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0E3C0847-BBD6-22B8-7BDC-A8FDD880DA49}"/>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8" name="Footer Placeholder 7">
            <a:extLst>
              <a:ext uri="{FF2B5EF4-FFF2-40B4-BE49-F238E27FC236}">
                <a16:creationId xmlns:a16="http://schemas.microsoft.com/office/drawing/2014/main" id="{BDE2CAC2-A7F5-7B4D-9F84-148D2D116553}"/>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36C870D3-22FC-7CA0-1856-FA345CFDEE06}"/>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19246438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055A5E-2802-3027-6C4C-449373550952}"/>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3CBD9303-11E9-E01E-DE18-FDA197ABAEDE}"/>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4" name="Footer Placeholder 3">
            <a:extLst>
              <a:ext uri="{FF2B5EF4-FFF2-40B4-BE49-F238E27FC236}">
                <a16:creationId xmlns:a16="http://schemas.microsoft.com/office/drawing/2014/main" id="{F8555DA8-BF0D-42F8-C0B5-4D2C55973827}"/>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13AFE10D-D20C-A5EF-BA0F-9750F22580BA}"/>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7145454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66DF220-DB8B-7331-29D7-256D72EE24E5}"/>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3" name="Footer Placeholder 2">
            <a:extLst>
              <a:ext uri="{FF2B5EF4-FFF2-40B4-BE49-F238E27FC236}">
                <a16:creationId xmlns:a16="http://schemas.microsoft.com/office/drawing/2014/main" id="{E312B30C-B8D1-7AE9-92F9-D9F1C7016EAF}"/>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FA58267B-B6D1-C103-FFE0-E092FF4A351B}"/>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1802485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51D3D0-542A-84CF-49BD-F6273D91CFCA}"/>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E9F49A40-FCB3-EA94-A572-52712DE641F5}"/>
              </a:ext>
            </a:extLst>
          </p:cNvPr>
          <p:cNvSpPr>
            <a:spLocks noGrp="1"/>
          </p:cNvSpPr>
          <p:nvPr>
            <p:ph idx="1"/>
          </p:nvPr>
        </p:nvSpPr>
        <p:spPr>
          <a:xfrm>
            <a:off x="7775575" y="1481138"/>
            <a:ext cx="9258300" cy="7310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01AEF27F-5556-3787-235F-8130799A5745}"/>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B2C1015-7DFF-394A-D86E-95D97556A40E}"/>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6" name="Footer Placeholder 5">
            <a:extLst>
              <a:ext uri="{FF2B5EF4-FFF2-40B4-BE49-F238E27FC236}">
                <a16:creationId xmlns:a16="http://schemas.microsoft.com/office/drawing/2014/main" id="{5BF2B9CA-2E33-66C4-23DE-7CE9A6B43B3D}"/>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15DF4118-CAE3-79F4-134B-CEB0336F8B73}"/>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20963576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7/26/2026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2D0A54-D0CD-AE40-08C8-4EA11F0912FB}"/>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344E9911-7858-122E-CFAC-E9FED2C42B00}"/>
              </a:ext>
            </a:extLst>
          </p:cNvPr>
          <p:cNvSpPr>
            <a:spLocks noGrp="1"/>
          </p:cNvSpPr>
          <p:nvPr>
            <p:ph type="pic" idx="1"/>
          </p:nvPr>
        </p:nvSpPr>
        <p:spPr>
          <a:xfrm>
            <a:off x="7775575" y="1481138"/>
            <a:ext cx="9258300" cy="73104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8F354E9B-B576-979C-AF71-740B66319EEB}"/>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F78626-CA00-FD4C-B6CF-5BF0075D580D}"/>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6" name="Footer Placeholder 5">
            <a:extLst>
              <a:ext uri="{FF2B5EF4-FFF2-40B4-BE49-F238E27FC236}">
                <a16:creationId xmlns:a16="http://schemas.microsoft.com/office/drawing/2014/main" id="{DA1FE58A-CD61-9ECF-B10C-87775AB4CFB3}"/>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8524FC7B-0A6C-2E83-21A8-46F43529D9BC}"/>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352969262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6B5057-4884-E2CA-BD23-1C87374A167A}"/>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92A175EB-D816-2914-0B10-9A57DA8C437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9A78CD74-193D-602C-0FE2-59FDAD0362F0}"/>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54C36048-CD81-6C86-0940-AF99BA9F0145}"/>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2F411D09-33A8-6CBE-C982-F7319541FF87}"/>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52399659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D69DECC-BB68-9D15-CAD1-58F2FA28BEEC}"/>
              </a:ext>
            </a:extLst>
          </p:cNvPr>
          <p:cNvSpPr>
            <a:spLocks noGrp="1"/>
          </p:cNvSpPr>
          <p:nvPr>
            <p:ph type="title" orient="vert"/>
          </p:nvPr>
        </p:nvSpPr>
        <p:spPr>
          <a:xfrm>
            <a:off x="13087350" y="547688"/>
            <a:ext cx="3943350" cy="8718550"/>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FB2D4796-2080-F700-C585-EA825C4FF8AC}"/>
              </a:ext>
            </a:extLst>
          </p:cNvPr>
          <p:cNvSpPr>
            <a:spLocks noGrp="1"/>
          </p:cNvSpPr>
          <p:nvPr>
            <p:ph type="body" orient="vert" idx="1"/>
          </p:nvPr>
        </p:nvSpPr>
        <p:spPr>
          <a:xfrm>
            <a:off x="1257300" y="547688"/>
            <a:ext cx="11677650" cy="87185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B82C1796-44BB-D776-6CD9-039C61A243A9}"/>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06E25AD3-D66D-3EBD-2725-8789D418CA40}"/>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8F0808D1-ABDC-6214-4D1E-10FC4721D2F9}"/>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223704322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523297-177E-ABEE-4D7D-A6DF5F30EA2B}"/>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71248D6D-B806-5416-4571-6146F1AC65BD}"/>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4" name="Footer Placeholder 3">
            <a:extLst>
              <a:ext uri="{FF2B5EF4-FFF2-40B4-BE49-F238E27FC236}">
                <a16:creationId xmlns:a16="http://schemas.microsoft.com/office/drawing/2014/main" id="{817D5575-94DA-435F-C91B-ED432CE15B26}"/>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F42C05CA-333C-3A55-1321-65927D9397EC}"/>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412715567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3E51F6-99BA-9EE2-9487-77BD84F66145}"/>
              </a:ext>
            </a:extLst>
          </p:cNvPr>
          <p:cNvSpPr>
            <a:spLocks noGrp="1"/>
          </p:cNvSpPr>
          <p:nvPr>
            <p:ph type="ctrTitle"/>
          </p:nvPr>
        </p:nvSpPr>
        <p:spPr>
          <a:xfrm>
            <a:off x="2286000" y="1684338"/>
            <a:ext cx="13716000" cy="35814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8E0E6159-17AD-2E90-2CA6-B4BF4EC2AFB3}"/>
              </a:ext>
            </a:extLst>
          </p:cNvPr>
          <p:cNvSpPr>
            <a:spLocks noGrp="1"/>
          </p:cNvSpPr>
          <p:nvPr>
            <p:ph type="subTitle" idx="1"/>
          </p:nvPr>
        </p:nvSpPr>
        <p:spPr>
          <a:xfrm>
            <a:off x="2286000" y="5403850"/>
            <a:ext cx="13716000" cy="248285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F3687AC1-962E-B057-9099-95D66C1FC517}"/>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4087D0ED-F672-8D72-5ACF-C36C10DFC142}"/>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F7CC79C3-D8B2-D5E2-9DAC-7BFBF1A4C499}"/>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203289109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527C6F-8343-0020-55B6-CC8AB7D5C281}"/>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F8100528-20BF-FBDA-68A2-6CEDCE89C4B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5682D84A-9DCB-25D9-F2CE-C671CF69CFC9}"/>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ADDD44BA-F8A5-38A6-D488-2CB3D5DA68A8}"/>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AF100182-C4C9-BC6B-499C-11821C3F1C91}"/>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174086727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CC15B7-BA3F-536A-59AF-1DFAC78426B0}"/>
              </a:ext>
            </a:extLst>
          </p:cNvPr>
          <p:cNvSpPr>
            <a:spLocks noGrp="1"/>
          </p:cNvSpPr>
          <p:nvPr>
            <p:ph type="title"/>
          </p:nvPr>
        </p:nvSpPr>
        <p:spPr>
          <a:xfrm>
            <a:off x="1247775" y="2565400"/>
            <a:ext cx="15773400" cy="4278313"/>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0E2AD3C6-E844-BFC1-21E4-C2C826496D04}"/>
              </a:ext>
            </a:extLst>
          </p:cNvPr>
          <p:cNvSpPr>
            <a:spLocks noGrp="1"/>
          </p:cNvSpPr>
          <p:nvPr>
            <p:ph type="body" idx="1"/>
          </p:nvPr>
        </p:nvSpPr>
        <p:spPr>
          <a:xfrm>
            <a:off x="1247775" y="6884988"/>
            <a:ext cx="15773400" cy="22494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6BF42E6-B4EF-74F0-35CF-48267076C7CD}"/>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FC1635B4-BF2E-986D-D135-DB69A3E67F71}"/>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1BEAE73F-5CD0-1D95-C45E-C1A49AE513D6}"/>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202061816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CEAD2E-E0DC-698C-9CAA-76A4AB91B6BA}"/>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A207363F-84C9-CBB7-070C-FDFE44CF079E}"/>
              </a:ext>
            </a:extLst>
          </p:cNvPr>
          <p:cNvSpPr>
            <a:spLocks noGrp="1"/>
          </p:cNvSpPr>
          <p:nvPr>
            <p:ph sz="half" idx="1"/>
          </p:nvPr>
        </p:nvSpPr>
        <p:spPr>
          <a:xfrm>
            <a:off x="12573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C464C833-D6C0-8C2E-6DD2-A2C1374CD5EC}"/>
              </a:ext>
            </a:extLst>
          </p:cNvPr>
          <p:cNvSpPr>
            <a:spLocks noGrp="1"/>
          </p:cNvSpPr>
          <p:nvPr>
            <p:ph sz="half" idx="2"/>
          </p:nvPr>
        </p:nvSpPr>
        <p:spPr>
          <a:xfrm>
            <a:off x="92202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CF6E5F1E-6F2F-7328-A836-0EC97C33328C}"/>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6" name="Footer Placeholder 5">
            <a:extLst>
              <a:ext uri="{FF2B5EF4-FFF2-40B4-BE49-F238E27FC236}">
                <a16:creationId xmlns:a16="http://schemas.microsoft.com/office/drawing/2014/main" id="{114B3519-F347-D5FE-E917-4668407C2EF6}"/>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9D27D8CB-5C4E-0EC9-BDC2-2EC5E12CDABE}"/>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343997988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1471FC-7DB9-112E-98E5-254E02E4DB6A}"/>
              </a:ext>
            </a:extLst>
          </p:cNvPr>
          <p:cNvSpPr>
            <a:spLocks noGrp="1"/>
          </p:cNvSpPr>
          <p:nvPr>
            <p:ph type="title"/>
          </p:nvPr>
        </p:nvSpPr>
        <p:spPr>
          <a:xfrm>
            <a:off x="1260475" y="547688"/>
            <a:ext cx="15773400" cy="1989137"/>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E091F4D5-0C5B-49C1-BA05-4BAF9124F00D}"/>
              </a:ext>
            </a:extLst>
          </p:cNvPr>
          <p:cNvSpPr>
            <a:spLocks noGrp="1"/>
          </p:cNvSpPr>
          <p:nvPr>
            <p:ph type="body" idx="1"/>
          </p:nvPr>
        </p:nvSpPr>
        <p:spPr>
          <a:xfrm>
            <a:off x="1260475" y="2522538"/>
            <a:ext cx="7735888"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5B5D7C7-3689-1C8E-2FC6-10C2EAFABB53}"/>
              </a:ext>
            </a:extLst>
          </p:cNvPr>
          <p:cNvSpPr>
            <a:spLocks noGrp="1"/>
          </p:cNvSpPr>
          <p:nvPr>
            <p:ph sz="half" idx="2"/>
          </p:nvPr>
        </p:nvSpPr>
        <p:spPr>
          <a:xfrm>
            <a:off x="1260475" y="3757613"/>
            <a:ext cx="7735888"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FE471176-30C4-18E0-19D9-A5B8CBE922DB}"/>
              </a:ext>
            </a:extLst>
          </p:cNvPr>
          <p:cNvSpPr>
            <a:spLocks noGrp="1"/>
          </p:cNvSpPr>
          <p:nvPr>
            <p:ph type="body" sz="quarter" idx="3"/>
          </p:nvPr>
        </p:nvSpPr>
        <p:spPr>
          <a:xfrm>
            <a:off x="9258300" y="2522538"/>
            <a:ext cx="7775575"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4B05B46-A270-F717-0F2F-8908CA3EE137}"/>
              </a:ext>
            </a:extLst>
          </p:cNvPr>
          <p:cNvSpPr>
            <a:spLocks noGrp="1"/>
          </p:cNvSpPr>
          <p:nvPr>
            <p:ph sz="quarter" idx="4"/>
          </p:nvPr>
        </p:nvSpPr>
        <p:spPr>
          <a:xfrm>
            <a:off x="9258300" y="3757613"/>
            <a:ext cx="7775575"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9F2D3D6E-8F18-FEFC-2A06-013342790FE9}"/>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8" name="Footer Placeholder 7">
            <a:extLst>
              <a:ext uri="{FF2B5EF4-FFF2-40B4-BE49-F238E27FC236}">
                <a16:creationId xmlns:a16="http://schemas.microsoft.com/office/drawing/2014/main" id="{B082801E-6DE9-12EC-2C1F-D0FAF8F0DF3E}"/>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1E2AC21E-E5FC-5547-A2B3-86988797EBF4}"/>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184702445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5B8242-80F9-FF58-8CAE-DC4E333DFE9E}"/>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630F6687-7309-6055-D685-304426B17F4E}"/>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4" name="Footer Placeholder 3">
            <a:extLst>
              <a:ext uri="{FF2B5EF4-FFF2-40B4-BE49-F238E27FC236}">
                <a16:creationId xmlns:a16="http://schemas.microsoft.com/office/drawing/2014/main" id="{E231C5B8-25B5-4FA0-9A61-9275DC8A143C}"/>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D04F824B-B488-652E-6DF5-92248EA4A68C}"/>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21985517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355E1B8-FE11-5489-A583-7B4D0B0C8905}"/>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3" name="Footer Placeholder 2">
            <a:extLst>
              <a:ext uri="{FF2B5EF4-FFF2-40B4-BE49-F238E27FC236}">
                <a16:creationId xmlns:a16="http://schemas.microsoft.com/office/drawing/2014/main" id="{16A97399-0EF0-F3CE-089E-379C7A3D73FB}"/>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A71DDF8E-3081-E8F0-1ED9-B9B6CF15F22E}"/>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62860347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8840E8-221A-68BF-A4EF-B4389E870ECB}"/>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E727547F-09ED-6B35-0A0A-F02C1176A8CC}"/>
              </a:ext>
            </a:extLst>
          </p:cNvPr>
          <p:cNvSpPr>
            <a:spLocks noGrp="1"/>
          </p:cNvSpPr>
          <p:nvPr>
            <p:ph idx="1"/>
          </p:nvPr>
        </p:nvSpPr>
        <p:spPr>
          <a:xfrm>
            <a:off x="7775575" y="1481138"/>
            <a:ext cx="9258300" cy="7310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93315D97-8DE3-BE3C-1CAF-F64B7132D260}"/>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D99C3D5-DECE-B9BE-7087-837FFB191731}"/>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6" name="Footer Placeholder 5">
            <a:extLst>
              <a:ext uri="{FF2B5EF4-FFF2-40B4-BE49-F238E27FC236}">
                <a16:creationId xmlns:a16="http://schemas.microsoft.com/office/drawing/2014/main" id="{9F84E85A-E665-F51F-5B62-0B7FA7FFBD20}"/>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33A1A10F-7777-BBD0-82E2-FD4E3A6CF7FC}"/>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249818877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A777-7538-1D87-5618-29BE6DE91A61}"/>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A4C8A385-BC3D-3193-19C8-0F30C16BA8E1}"/>
              </a:ext>
            </a:extLst>
          </p:cNvPr>
          <p:cNvSpPr>
            <a:spLocks noGrp="1"/>
          </p:cNvSpPr>
          <p:nvPr>
            <p:ph type="pic" idx="1"/>
          </p:nvPr>
        </p:nvSpPr>
        <p:spPr>
          <a:xfrm>
            <a:off x="7775575" y="1481138"/>
            <a:ext cx="9258300" cy="73104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866F64E2-7016-94BE-7D7F-12303805DE9A}"/>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45B7422-F81F-0AF6-66EA-88B1D12B7304}"/>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6" name="Footer Placeholder 5">
            <a:extLst>
              <a:ext uri="{FF2B5EF4-FFF2-40B4-BE49-F238E27FC236}">
                <a16:creationId xmlns:a16="http://schemas.microsoft.com/office/drawing/2014/main" id="{91FCABE1-ABD5-56BE-F5D8-EAE131F87346}"/>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33FC8BCD-29DF-366A-E5A7-C11136BCA5BD}"/>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363428121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32B789-A83D-DC34-D0A0-A350DABB90EB}"/>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075374C8-9553-829E-2BCB-CAB7E4A8DBD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415504B8-CE85-B6BD-9958-587B00DD6F81}"/>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ACC8A2A1-A229-A49C-479F-812650A52BFA}"/>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3245CFA8-2B88-86F5-118E-456B7F854CD3}"/>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121136511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110FB34-ACD3-FB61-3C7B-0D8E86E77472}"/>
              </a:ext>
            </a:extLst>
          </p:cNvPr>
          <p:cNvSpPr>
            <a:spLocks noGrp="1"/>
          </p:cNvSpPr>
          <p:nvPr>
            <p:ph type="title" orient="vert"/>
          </p:nvPr>
        </p:nvSpPr>
        <p:spPr>
          <a:xfrm>
            <a:off x="13087350" y="547688"/>
            <a:ext cx="3943350" cy="8718550"/>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EC818489-5C8F-6FD1-0B9D-4182CAE088E4}"/>
              </a:ext>
            </a:extLst>
          </p:cNvPr>
          <p:cNvSpPr>
            <a:spLocks noGrp="1"/>
          </p:cNvSpPr>
          <p:nvPr>
            <p:ph type="body" orient="vert" idx="1"/>
          </p:nvPr>
        </p:nvSpPr>
        <p:spPr>
          <a:xfrm>
            <a:off x="1257300" y="547688"/>
            <a:ext cx="11677650" cy="87185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B133AD8A-D86A-A745-F1E3-442166FDBECF}"/>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ABFA77AC-8719-DE0A-C2E8-CD5518DFD9A9}"/>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737A9C45-57B5-A597-0774-B1ED166607C5}"/>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181664412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Content" type="obj" preserve="1">
  <p:cSld name="Title and Content">
    <p:spTree>
      <p:nvGrpSpPr>
        <p:cNvPr id="1" name="Shape 11"/>
        <p:cNvGrpSpPr/>
        <p:nvPr/>
      </p:nvGrpSpPr>
      <p:grpSpPr>
        <a:xfrm>
          <a:off x="0" y="0"/>
          <a:ext cx="0" cy="0"/>
          <a:chOff x="0" y="0"/>
          <a:chExt cx="0" cy="0"/>
        </a:xfrm>
      </p:grpSpPr>
      <p:sp>
        <p:nvSpPr>
          <p:cNvPr id="12" name="Google Shape;12;p18"/>
          <p:cNvSpPr txBox="1">
            <a:spLocks noGrp="1"/>
          </p:cNvSpPr>
          <p:nvPr>
            <p:ph type="title"/>
          </p:nvPr>
        </p:nvSpPr>
        <p:spPr>
          <a:xfrm>
            <a:off x="1257300" y="547688"/>
            <a:ext cx="15773400" cy="198834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 name="Google Shape;13;p18"/>
          <p:cNvSpPr txBox="1">
            <a:spLocks noGrp="1"/>
          </p:cNvSpPr>
          <p:nvPr>
            <p:ph type="body" idx="1"/>
          </p:nvPr>
        </p:nvSpPr>
        <p:spPr>
          <a:xfrm>
            <a:off x="1257300" y="2738438"/>
            <a:ext cx="15773400" cy="6527007"/>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14" name="Google Shape;14;p18"/>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 name="Google Shape;15;p18"/>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18"/>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05115197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Slide" type="title" preserve="1">
  <p:cSld name="Title Slide">
    <p:spTree>
      <p:nvGrpSpPr>
        <p:cNvPr id="1" name="Shape 17"/>
        <p:cNvGrpSpPr/>
        <p:nvPr/>
      </p:nvGrpSpPr>
      <p:grpSpPr>
        <a:xfrm>
          <a:off x="0" y="0"/>
          <a:ext cx="0" cy="0"/>
          <a:chOff x="0" y="0"/>
          <a:chExt cx="0" cy="0"/>
        </a:xfrm>
      </p:grpSpPr>
      <p:sp>
        <p:nvSpPr>
          <p:cNvPr id="18" name="Google Shape;18;p19"/>
          <p:cNvSpPr txBox="1">
            <a:spLocks noGrp="1"/>
          </p:cNvSpPr>
          <p:nvPr>
            <p:ph type="ctrTitle"/>
          </p:nvPr>
        </p:nvSpPr>
        <p:spPr>
          <a:xfrm>
            <a:off x="2286000" y="1683545"/>
            <a:ext cx="13716000" cy="35814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Play"/>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19"/>
          <p:cNvSpPr txBox="1">
            <a:spLocks noGrp="1"/>
          </p:cNvSpPr>
          <p:nvPr>
            <p:ph type="subTitle" idx="1"/>
          </p:nvPr>
        </p:nvSpPr>
        <p:spPr>
          <a:xfrm>
            <a:off x="2286000" y="5403057"/>
            <a:ext cx="13716000" cy="2483643"/>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500"/>
              </a:spcBef>
              <a:spcAft>
                <a:spcPts val="0"/>
              </a:spcAft>
              <a:buClr>
                <a:schemeClr val="dk1"/>
              </a:buClr>
              <a:buSzPts val="2400"/>
              <a:buNone/>
              <a:defRPr sz="3600"/>
            </a:lvl1pPr>
            <a:lvl2pPr lvl="1" algn="ctr">
              <a:lnSpc>
                <a:spcPct val="90000"/>
              </a:lnSpc>
              <a:spcBef>
                <a:spcPts val="750"/>
              </a:spcBef>
              <a:spcAft>
                <a:spcPts val="0"/>
              </a:spcAft>
              <a:buClr>
                <a:schemeClr val="dk1"/>
              </a:buClr>
              <a:buSzPts val="2000"/>
              <a:buNone/>
              <a:defRPr sz="3000"/>
            </a:lvl2pPr>
            <a:lvl3pPr lvl="2" algn="ctr">
              <a:lnSpc>
                <a:spcPct val="90000"/>
              </a:lnSpc>
              <a:spcBef>
                <a:spcPts val="750"/>
              </a:spcBef>
              <a:spcAft>
                <a:spcPts val="0"/>
              </a:spcAft>
              <a:buClr>
                <a:schemeClr val="dk1"/>
              </a:buClr>
              <a:buSzPts val="1800"/>
              <a:buNone/>
              <a:defRPr sz="2700"/>
            </a:lvl3pPr>
            <a:lvl4pPr lvl="3" algn="ctr">
              <a:lnSpc>
                <a:spcPct val="90000"/>
              </a:lnSpc>
              <a:spcBef>
                <a:spcPts val="750"/>
              </a:spcBef>
              <a:spcAft>
                <a:spcPts val="0"/>
              </a:spcAft>
              <a:buClr>
                <a:schemeClr val="dk1"/>
              </a:buClr>
              <a:buSzPts val="1600"/>
              <a:buNone/>
              <a:defRPr sz="2400"/>
            </a:lvl4pPr>
            <a:lvl5pPr lvl="4" algn="ctr">
              <a:lnSpc>
                <a:spcPct val="90000"/>
              </a:lnSpc>
              <a:spcBef>
                <a:spcPts val="750"/>
              </a:spcBef>
              <a:spcAft>
                <a:spcPts val="0"/>
              </a:spcAft>
              <a:buClr>
                <a:schemeClr val="dk1"/>
              </a:buClr>
              <a:buSzPts val="1600"/>
              <a:buNone/>
              <a:defRPr sz="2400"/>
            </a:lvl5pPr>
            <a:lvl6pPr lvl="5" algn="ctr">
              <a:lnSpc>
                <a:spcPct val="90000"/>
              </a:lnSpc>
              <a:spcBef>
                <a:spcPts val="750"/>
              </a:spcBef>
              <a:spcAft>
                <a:spcPts val="0"/>
              </a:spcAft>
              <a:buClr>
                <a:schemeClr val="dk1"/>
              </a:buClr>
              <a:buSzPts val="1600"/>
              <a:buNone/>
              <a:defRPr sz="2400"/>
            </a:lvl6pPr>
            <a:lvl7pPr lvl="6" algn="ctr">
              <a:lnSpc>
                <a:spcPct val="90000"/>
              </a:lnSpc>
              <a:spcBef>
                <a:spcPts val="750"/>
              </a:spcBef>
              <a:spcAft>
                <a:spcPts val="0"/>
              </a:spcAft>
              <a:buClr>
                <a:schemeClr val="dk1"/>
              </a:buClr>
              <a:buSzPts val="1600"/>
              <a:buNone/>
              <a:defRPr sz="2400"/>
            </a:lvl7pPr>
            <a:lvl8pPr lvl="7" algn="ctr">
              <a:lnSpc>
                <a:spcPct val="90000"/>
              </a:lnSpc>
              <a:spcBef>
                <a:spcPts val="750"/>
              </a:spcBef>
              <a:spcAft>
                <a:spcPts val="0"/>
              </a:spcAft>
              <a:buClr>
                <a:schemeClr val="dk1"/>
              </a:buClr>
              <a:buSzPts val="1600"/>
              <a:buNone/>
              <a:defRPr sz="2400"/>
            </a:lvl8pPr>
            <a:lvl9pPr lvl="8" algn="ctr">
              <a:lnSpc>
                <a:spcPct val="90000"/>
              </a:lnSpc>
              <a:spcBef>
                <a:spcPts val="750"/>
              </a:spcBef>
              <a:spcAft>
                <a:spcPts val="0"/>
              </a:spcAft>
              <a:buClr>
                <a:schemeClr val="dk1"/>
              </a:buClr>
              <a:buSzPts val="1600"/>
              <a:buNone/>
              <a:defRPr sz="2400"/>
            </a:lvl9pPr>
          </a:lstStyle>
          <a:p>
            <a:endParaRPr/>
          </a:p>
        </p:txBody>
      </p:sp>
      <p:sp>
        <p:nvSpPr>
          <p:cNvPr id="20" name="Google Shape;20;p19"/>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19"/>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19"/>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87051545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Section Header" type="secHead" preserve="1">
  <p:cSld name="Section Header">
    <p:spTree>
      <p:nvGrpSpPr>
        <p:cNvPr id="1" name="Shape 23"/>
        <p:cNvGrpSpPr/>
        <p:nvPr/>
      </p:nvGrpSpPr>
      <p:grpSpPr>
        <a:xfrm>
          <a:off x="0" y="0"/>
          <a:ext cx="0" cy="0"/>
          <a:chOff x="0" y="0"/>
          <a:chExt cx="0" cy="0"/>
        </a:xfrm>
      </p:grpSpPr>
      <p:sp>
        <p:nvSpPr>
          <p:cNvPr id="24" name="Google Shape;24;p20"/>
          <p:cNvSpPr txBox="1">
            <a:spLocks noGrp="1"/>
          </p:cNvSpPr>
          <p:nvPr>
            <p:ph type="title"/>
          </p:nvPr>
        </p:nvSpPr>
        <p:spPr>
          <a:xfrm>
            <a:off x="1247775" y="2564608"/>
            <a:ext cx="15773400" cy="4279106"/>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Play"/>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20"/>
          <p:cNvSpPr txBox="1">
            <a:spLocks noGrp="1"/>
          </p:cNvSpPr>
          <p:nvPr>
            <p:ph type="body" idx="1"/>
          </p:nvPr>
        </p:nvSpPr>
        <p:spPr>
          <a:xfrm>
            <a:off x="1247775" y="6884195"/>
            <a:ext cx="15773400" cy="2250281"/>
          </a:xfrm>
          <a:prstGeom prst="rect">
            <a:avLst/>
          </a:prstGeom>
          <a:noFill/>
          <a:ln>
            <a:noFill/>
          </a:ln>
        </p:spPr>
        <p:txBody>
          <a:bodyPr spcFirstLastPara="1" wrap="square" lIns="91425" tIns="45700" rIns="91425" bIns="45700" anchor="t" anchorCtr="0">
            <a:normAutofit/>
          </a:bodyPr>
          <a:lstStyle>
            <a:lvl1pPr marL="685800" lvl="0" indent="-342900" algn="l">
              <a:lnSpc>
                <a:spcPct val="90000"/>
              </a:lnSpc>
              <a:spcBef>
                <a:spcPts val="1500"/>
              </a:spcBef>
              <a:spcAft>
                <a:spcPts val="0"/>
              </a:spcAft>
              <a:buClr>
                <a:srgbClr val="757575"/>
              </a:buClr>
              <a:buSzPts val="2400"/>
              <a:buNone/>
              <a:defRPr sz="3600">
                <a:solidFill>
                  <a:srgbClr val="757575"/>
                </a:solidFill>
              </a:defRPr>
            </a:lvl1pPr>
            <a:lvl2pPr marL="1371600" lvl="1" indent="-342900" algn="l">
              <a:lnSpc>
                <a:spcPct val="90000"/>
              </a:lnSpc>
              <a:spcBef>
                <a:spcPts val="750"/>
              </a:spcBef>
              <a:spcAft>
                <a:spcPts val="0"/>
              </a:spcAft>
              <a:buClr>
                <a:srgbClr val="757575"/>
              </a:buClr>
              <a:buSzPts val="2000"/>
              <a:buNone/>
              <a:defRPr sz="3000">
                <a:solidFill>
                  <a:srgbClr val="757575"/>
                </a:solidFill>
              </a:defRPr>
            </a:lvl2pPr>
            <a:lvl3pPr marL="2057400" lvl="2" indent="-342900" algn="l">
              <a:lnSpc>
                <a:spcPct val="90000"/>
              </a:lnSpc>
              <a:spcBef>
                <a:spcPts val="750"/>
              </a:spcBef>
              <a:spcAft>
                <a:spcPts val="0"/>
              </a:spcAft>
              <a:buClr>
                <a:srgbClr val="757575"/>
              </a:buClr>
              <a:buSzPts val="1800"/>
              <a:buNone/>
              <a:defRPr sz="2700">
                <a:solidFill>
                  <a:srgbClr val="757575"/>
                </a:solidFill>
              </a:defRPr>
            </a:lvl3pPr>
            <a:lvl4pPr marL="2743200" lvl="3" indent="-342900" algn="l">
              <a:lnSpc>
                <a:spcPct val="90000"/>
              </a:lnSpc>
              <a:spcBef>
                <a:spcPts val="750"/>
              </a:spcBef>
              <a:spcAft>
                <a:spcPts val="0"/>
              </a:spcAft>
              <a:buClr>
                <a:srgbClr val="757575"/>
              </a:buClr>
              <a:buSzPts val="1600"/>
              <a:buNone/>
              <a:defRPr sz="2400">
                <a:solidFill>
                  <a:srgbClr val="757575"/>
                </a:solidFill>
              </a:defRPr>
            </a:lvl4pPr>
            <a:lvl5pPr marL="3429000" lvl="4" indent="-342900" algn="l">
              <a:lnSpc>
                <a:spcPct val="90000"/>
              </a:lnSpc>
              <a:spcBef>
                <a:spcPts val="750"/>
              </a:spcBef>
              <a:spcAft>
                <a:spcPts val="0"/>
              </a:spcAft>
              <a:buClr>
                <a:srgbClr val="757575"/>
              </a:buClr>
              <a:buSzPts val="1600"/>
              <a:buNone/>
              <a:defRPr sz="2400">
                <a:solidFill>
                  <a:srgbClr val="757575"/>
                </a:solidFill>
              </a:defRPr>
            </a:lvl5pPr>
            <a:lvl6pPr marL="4114800" lvl="5" indent="-342900" algn="l">
              <a:lnSpc>
                <a:spcPct val="90000"/>
              </a:lnSpc>
              <a:spcBef>
                <a:spcPts val="750"/>
              </a:spcBef>
              <a:spcAft>
                <a:spcPts val="0"/>
              </a:spcAft>
              <a:buClr>
                <a:srgbClr val="757575"/>
              </a:buClr>
              <a:buSzPts val="1600"/>
              <a:buNone/>
              <a:defRPr sz="2400">
                <a:solidFill>
                  <a:srgbClr val="757575"/>
                </a:solidFill>
              </a:defRPr>
            </a:lvl6pPr>
            <a:lvl7pPr marL="4800600" lvl="6" indent="-342900" algn="l">
              <a:lnSpc>
                <a:spcPct val="90000"/>
              </a:lnSpc>
              <a:spcBef>
                <a:spcPts val="750"/>
              </a:spcBef>
              <a:spcAft>
                <a:spcPts val="0"/>
              </a:spcAft>
              <a:buClr>
                <a:srgbClr val="757575"/>
              </a:buClr>
              <a:buSzPts val="1600"/>
              <a:buNone/>
              <a:defRPr sz="2400">
                <a:solidFill>
                  <a:srgbClr val="757575"/>
                </a:solidFill>
              </a:defRPr>
            </a:lvl7pPr>
            <a:lvl8pPr marL="5486400" lvl="7" indent="-342900" algn="l">
              <a:lnSpc>
                <a:spcPct val="90000"/>
              </a:lnSpc>
              <a:spcBef>
                <a:spcPts val="750"/>
              </a:spcBef>
              <a:spcAft>
                <a:spcPts val="0"/>
              </a:spcAft>
              <a:buClr>
                <a:srgbClr val="757575"/>
              </a:buClr>
              <a:buSzPts val="1600"/>
              <a:buNone/>
              <a:defRPr sz="2400">
                <a:solidFill>
                  <a:srgbClr val="757575"/>
                </a:solidFill>
              </a:defRPr>
            </a:lvl8pPr>
            <a:lvl9pPr marL="6172200" lvl="8" indent="-342900" algn="l">
              <a:lnSpc>
                <a:spcPct val="90000"/>
              </a:lnSpc>
              <a:spcBef>
                <a:spcPts val="750"/>
              </a:spcBef>
              <a:spcAft>
                <a:spcPts val="0"/>
              </a:spcAft>
              <a:buClr>
                <a:srgbClr val="757575"/>
              </a:buClr>
              <a:buSzPts val="1600"/>
              <a:buNone/>
              <a:defRPr sz="2400">
                <a:solidFill>
                  <a:srgbClr val="757575"/>
                </a:solidFill>
              </a:defRPr>
            </a:lvl9pPr>
          </a:lstStyle>
          <a:p>
            <a:endParaRPr/>
          </a:p>
        </p:txBody>
      </p:sp>
      <p:sp>
        <p:nvSpPr>
          <p:cNvPr id="26" name="Google Shape;26;p20"/>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20"/>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20"/>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76072427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wo Content" type="twoObj" preserve="1">
  <p:cSld name="Two Content">
    <p:spTree>
      <p:nvGrpSpPr>
        <p:cNvPr id="1" name="Shape 29"/>
        <p:cNvGrpSpPr/>
        <p:nvPr/>
      </p:nvGrpSpPr>
      <p:grpSpPr>
        <a:xfrm>
          <a:off x="0" y="0"/>
          <a:ext cx="0" cy="0"/>
          <a:chOff x="0" y="0"/>
          <a:chExt cx="0" cy="0"/>
        </a:xfrm>
      </p:grpSpPr>
      <p:sp>
        <p:nvSpPr>
          <p:cNvPr id="30" name="Google Shape;30;p21"/>
          <p:cNvSpPr txBox="1">
            <a:spLocks noGrp="1"/>
          </p:cNvSpPr>
          <p:nvPr>
            <p:ph type="title"/>
          </p:nvPr>
        </p:nvSpPr>
        <p:spPr>
          <a:xfrm>
            <a:off x="1257300" y="547688"/>
            <a:ext cx="15773400" cy="198834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 name="Google Shape;31;p21"/>
          <p:cNvSpPr txBox="1">
            <a:spLocks noGrp="1"/>
          </p:cNvSpPr>
          <p:nvPr>
            <p:ph type="body" idx="1"/>
          </p:nvPr>
        </p:nvSpPr>
        <p:spPr>
          <a:xfrm>
            <a:off x="1257300" y="2738438"/>
            <a:ext cx="7772400" cy="6527007"/>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32" name="Google Shape;32;p21"/>
          <p:cNvSpPr txBox="1">
            <a:spLocks noGrp="1"/>
          </p:cNvSpPr>
          <p:nvPr>
            <p:ph type="body" idx="2"/>
          </p:nvPr>
        </p:nvSpPr>
        <p:spPr>
          <a:xfrm>
            <a:off x="9258300" y="2738438"/>
            <a:ext cx="7772400" cy="6527007"/>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33" name="Google Shape;33;p21"/>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21"/>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21"/>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48527952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Comparison" type="twoTxTwoObj" preserve="1">
  <p:cSld name="Comparison">
    <p:spTree>
      <p:nvGrpSpPr>
        <p:cNvPr id="1" name="Shape 36"/>
        <p:cNvGrpSpPr/>
        <p:nvPr/>
      </p:nvGrpSpPr>
      <p:grpSpPr>
        <a:xfrm>
          <a:off x="0" y="0"/>
          <a:ext cx="0" cy="0"/>
          <a:chOff x="0" y="0"/>
          <a:chExt cx="0" cy="0"/>
        </a:xfrm>
      </p:grpSpPr>
      <p:sp>
        <p:nvSpPr>
          <p:cNvPr id="37" name="Google Shape;37;p22"/>
          <p:cNvSpPr txBox="1">
            <a:spLocks noGrp="1"/>
          </p:cNvSpPr>
          <p:nvPr>
            <p:ph type="title"/>
          </p:nvPr>
        </p:nvSpPr>
        <p:spPr>
          <a:xfrm>
            <a:off x="1259682" y="547688"/>
            <a:ext cx="15773400" cy="198834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 name="Google Shape;38;p22"/>
          <p:cNvSpPr txBox="1">
            <a:spLocks noGrp="1"/>
          </p:cNvSpPr>
          <p:nvPr>
            <p:ph type="body" idx="1"/>
          </p:nvPr>
        </p:nvSpPr>
        <p:spPr>
          <a:xfrm>
            <a:off x="1259683" y="2521745"/>
            <a:ext cx="7736681" cy="1235868"/>
          </a:xfrm>
          <a:prstGeom prst="rect">
            <a:avLst/>
          </a:prstGeom>
          <a:noFill/>
          <a:ln>
            <a:noFill/>
          </a:ln>
        </p:spPr>
        <p:txBody>
          <a:bodyPr spcFirstLastPara="1" wrap="square" lIns="91425" tIns="45700" rIns="91425" bIns="45700" anchor="b" anchorCtr="0">
            <a:normAutofit/>
          </a:bodyPr>
          <a:lstStyle>
            <a:lvl1pPr marL="685800" lvl="0" indent="-342900" algn="l">
              <a:lnSpc>
                <a:spcPct val="90000"/>
              </a:lnSpc>
              <a:spcBef>
                <a:spcPts val="1500"/>
              </a:spcBef>
              <a:spcAft>
                <a:spcPts val="0"/>
              </a:spcAft>
              <a:buClr>
                <a:schemeClr val="dk1"/>
              </a:buClr>
              <a:buSzPts val="2400"/>
              <a:buNone/>
              <a:defRPr sz="3600" b="1"/>
            </a:lvl1pPr>
            <a:lvl2pPr marL="1371600" lvl="1" indent="-342900" algn="l">
              <a:lnSpc>
                <a:spcPct val="90000"/>
              </a:lnSpc>
              <a:spcBef>
                <a:spcPts val="750"/>
              </a:spcBef>
              <a:spcAft>
                <a:spcPts val="0"/>
              </a:spcAft>
              <a:buClr>
                <a:schemeClr val="dk1"/>
              </a:buClr>
              <a:buSzPts val="2000"/>
              <a:buNone/>
              <a:defRPr sz="3000" b="1"/>
            </a:lvl2pPr>
            <a:lvl3pPr marL="2057400" lvl="2" indent="-342900" algn="l">
              <a:lnSpc>
                <a:spcPct val="90000"/>
              </a:lnSpc>
              <a:spcBef>
                <a:spcPts val="750"/>
              </a:spcBef>
              <a:spcAft>
                <a:spcPts val="0"/>
              </a:spcAft>
              <a:buClr>
                <a:schemeClr val="dk1"/>
              </a:buClr>
              <a:buSzPts val="1800"/>
              <a:buNone/>
              <a:defRPr sz="2700" b="1"/>
            </a:lvl3pPr>
            <a:lvl4pPr marL="2743200" lvl="3" indent="-342900" algn="l">
              <a:lnSpc>
                <a:spcPct val="90000"/>
              </a:lnSpc>
              <a:spcBef>
                <a:spcPts val="750"/>
              </a:spcBef>
              <a:spcAft>
                <a:spcPts val="0"/>
              </a:spcAft>
              <a:buClr>
                <a:schemeClr val="dk1"/>
              </a:buClr>
              <a:buSzPts val="1600"/>
              <a:buNone/>
              <a:defRPr sz="2400" b="1"/>
            </a:lvl4pPr>
            <a:lvl5pPr marL="3429000" lvl="4" indent="-342900" algn="l">
              <a:lnSpc>
                <a:spcPct val="90000"/>
              </a:lnSpc>
              <a:spcBef>
                <a:spcPts val="750"/>
              </a:spcBef>
              <a:spcAft>
                <a:spcPts val="0"/>
              </a:spcAft>
              <a:buClr>
                <a:schemeClr val="dk1"/>
              </a:buClr>
              <a:buSzPts val="1600"/>
              <a:buNone/>
              <a:defRPr sz="2400" b="1"/>
            </a:lvl5pPr>
            <a:lvl6pPr marL="4114800" lvl="5" indent="-342900" algn="l">
              <a:lnSpc>
                <a:spcPct val="90000"/>
              </a:lnSpc>
              <a:spcBef>
                <a:spcPts val="750"/>
              </a:spcBef>
              <a:spcAft>
                <a:spcPts val="0"/>
              </a:spcAft>
              <a:buClr>
                <a:schemeClr val="dk1"/>
              </a:buClr>
              <a:buSzPts val="1600"/>
              <a:buNone/>
              <a:defRPr sz="2400" b="1"/>
            </a:lvl6pPr>
            <a:lvl7pPr marL="4800600" lvl="6" indent="-342900" algn="l">
              <a:lnSpc>
                <a:spcPct val="90000"/>
              </a:lnSpc>
              <a:spcBef>
                <a:spcPts val="750"/>
              </a:spcBef>
              <a:spcAft>
                <a:spcPts val="0"/>
              </a:spcAft>
              <a:buClr>
                <a:schemeClr val="dk1"/>
              </a:buClr>
              <a:buSzPts val="1600"/>
              <a:buNone/>
              <a:defRPr sz="2400" b="1"/>
            </a:lvl7pPr>
            <a:lvl8pPr marL="5486400" lvl="7" indent="-342900" algn="l">
              <a:lnSpc>
                <a:spcPct val="90000"/>
              </a:lnSpc>
              <a:spcBef>
                <a:spcPts val="750"/>
              </a:spcBef>
              <a:spcAft>
                <a:spcPts val="0"/>
              </a:spcAft>
              <a:buClr>
                <a:schemeClr val="dk1"/>
              </a:buClr>
              <a:buSzPts val="1600"/>
              <a:buNone/>
              <a:defRPr sz="2400" b="1"/>
            </a:lvl8pPr>
            <a:lvl9pPr marL="6172200" lvl="8" indent="-342900" algn="l">
              <a:lnSpc>
                <a:spcPct val="90000"/>
              </a:lnSpc>
              <a:spcBef>
                <a:spcPts val="750"/>
              </a:spcBef>
              <a:spcAft>
                <a:spcPts val="0"/>
              </a:spcAft>
              <a:buClr>
                <a:schemeClr val="dk1"/>
              </a:buClr>
              <a:buSzPts val="1600"/>
              <a:buNone/>
              <a:defRPr sz="2400" b="1"/>
            </a:lvl9pPr>
          </a:lstStyle>
          <a:p>
            <a:endParaRPr/>
          </a:p>
        </p:txBody>
      </p:sp>
      <p:sp>
        <p:nvSpPr>
          <p:cNvPr id="39" name="Google Shape;39;p22"/>
          <p:cNvSpPr txBox="1">
            <a:spLocks noGrp="1"/>
          </p:cNvSpPr>
          <p:nvPr>
            <p:ph type="body" idx="2"/>
          </p:nvPr>
        </p:nvSpPr>
        <p:spPr>
          <a:xfrm>
            <a:off x="1259683" y="3757613"/>
            <a:ext cx="7736681" cy="5526882"/>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40" name="Google Shape;40;p22"/>
          <p:cNvSpPr txBox="1">
            <a:spLocks noGrp="1"/>
          </p:cNvSpPr>
          <p:nvPr>
            <p:ph type="body" idx="3"/>
          </p:nvPr>
        </p:nvSpPr>
        <p:spPr>
          <a:xfrm>
            <a:off x="9258300" y="2521745"/>
            <a:ext cx="7774782" cy="1235868"/>
          </a:xfrm>
          <a:prstGeom prst="rect">
            <a:avLst/>
          </a:prstGeom>
          <a:noFill/>
          <a:ln>
            <a:noFill/>
          </a:ln>
        </p:spPr>
        <p:txBody>
          <a:bodyPr spcFirstLastPara="1" wrap="square" lIns="91425" tIns="45700" rIns="91425" bIns="45700" anchor="b" anchorCtr="0">
            <a:normAutofit/>
          </a:bodyPr>
          <a:lstStyle>
            <a:lvl1pPr marL="685800" lvl="0" indent="-342900" algn="l">
              <a:lnSpc>
                <a:spcPct val="90000"/>
              </a:lnSpc>
              <a:spcBef>
                <a:spcPts val="1500"/>
              </a:spcBef>
              <a:spcAft>
                <a:spcPts val="0"/>
              </a:spcAft>
              <a:buClr>
                <a:schemeClr val="dk1"/>
              </a:buClr>
              <a:buSzPts val="2400"/>
              <a:buNone/>
              <a:defRPr sz="3600" b="1"/>
            </a:lvl1pPr>
            <a:lvl2pPr marL="1371600" lvl="1" indent="-342900" algn="l">
              <a:lnSpc>
                <a:spcPct val="90000"/>
              </a:lnSpc>
              <a:spcBef>
                <a:spcPts val="750"/>
              </a:spcBef>
              <a:spcAft>
                <a:spcPts val="0"/>
              </a:spcAft>
              <a:buClr>
                <a:schemeClr val="dk1"/>
              </a:buClr>
              <a:buSzPts val="2000"/>
              <a:buNone/>
              <a:defRPr sz="3000" b="1"/>
            </a:lvl2pPr>
            <a:lvl3pPr marL="2057400" lvl="2" indent="-342900" algn="l">
              <a:lnSpc>
                <a:spcPct val="90000"/>
              </a:lnSpc>
              <a:spcBef>
                <a:spcPts val="750"/>
              </a:spcBef>
              <a:spcAft>
                <a:spcPts val="0"/>
              </a:spcAft>
              <a:buClr>
                <a:schemeClr val="dk1"/>
              </a:buClr>
              <a:buSzPts val="1800"/>
              <a:buNone/>
              <a:defRPr sz="2700" b="1"/>
            </a:lvl3pPr>
            <a:lvl4pPr marL="2743200" lvl="3" indent="-342900" algn="l">
              <a:lnSpc>
                <a:spcPct val="90000"/>
              </a:lnSpc>
              <a:spcBef>
                <a:spcPts val="750"/>
              </a:spcBef>
              <a:spcAft>
                <a:spcPts val="0"/>
              </a:spcAft>
              <a:buClr>
                <a:schemeClr val="dk1"/>
              </a:buClr>
              <a:buSzPts val="1600"/>
              <a:buNone/>
              <a:defRPr sz="2400" b="1"/>
            </a:lvl4pPr>
            <a:lvl5pPr marL="3429000" lvl="4" indent="-342900" algn="l">
              <a:lnSpc>
                <a:spcPct val="90000"/>
              </a:lnSpc>
              <a:spcBef>
                <a:spcPts val="750"/>
              </a:spcBef>
              <a:spcAft>
                <a:spcPts val="0"/>
              </a:spcAft>
              <a:buClr>
                <a:schemeClr val="dk1"/>
              </a:buClr>
              <a:buSzPts val="1600"/>
              <a:buNone/>
              <a:defRPr sz="2400" b="1"/>
            </a:lvl5pPr>
            <a:lvl6pPr marL="4114800" lvl="5" indent="-342900" algn="l">
              <a:lnSpc>
                <a:spcPct val="90000"/>
              </a:lnSpc>
              <a:spcBef>
                <a:spcPts val="750"/>
              </a:spcBef>
              <a:spcAft>
                <a:spcPts val="0"/>
              </a:spcAft>
              <a:buClr>
                <a:schemeClr val="dk1"/>
              </a:buClr>
              <a:buSzPts val="1600"/>
              <a:buNone/>
              <a:defRPr sz="2400" b="1"/>
            </a:lvl6pPr>
            <a:lvl7pPr marL="4800600" lvl="6" indent="-342900" algn="l">
              <a:lnSpc>
                <a:spcPct val="90000"/>
              </a:lnSpc>
              <a:spcBef>
                <a:spcPts val="750"/>
              </a:spcBef>
              <a:spcAft>
                <a:spcPts val="0"/>
              </a:spcAft>
              <a:buClr>
                <a:schemeClr val="dk1"/>
              </a:buClr>
              <a:buSzPts val="1600"/>
              <a:buNone/>
              <a:defRPr sz="2400" b="1"/>
            </a:lvl7pPr>
            <a:lvl8pPr marL="5486400" lvl="7" indent="-342900" algn="l">
              <a:lnSpc>
                <a:spcPct val="90000"/>
              </a:lnSpc>
              <a:spcBef>
                <a:spcPts val="750"/>
              </a:spcBef>
              <a:spcAft>
                <a:spcPts val="0"/>
              </a:spcAft>
              <a:buClr>
                <a:schemeClr val="dk1"/>
              </a:buClr>
              <a:buSzPts val="1600"/>
              <a:buNone/>
              <a:defRPr sz="2400" b="1"/>
            </a:lvl8pPr>
            <a:lvl9pPr marL="6172200" lvl="8" indent="-342900" algn="l">
              <a:lnSpc>
                <a:spcPct val="90000"/>
              </a:lnSpc>
              <a:spcBef>
                <a:spcPts val="750"/>
              </a:spcBef>
              <a:spcAft>
                <a:spcPts val="0"/>
              </a:spcAft>
              <a:buClr>
                <a:schemeClr val="dk1"/>
              </a:buClr>
              <a:buSzPts val="1600"/>
              <a:buNone/>
              <a:defRPr sz="2400" b="1"/>
            </a:lvl9pPr>
          </a:lstStyle>
          <a:p>
            <a:endParaRPr/>
          </a:p>
        </p:txBody>
      </p:sp>
      <p:sp>
        <p:nvSpPr>
          <p:cNvPr id="41" name="Google Shape;41;p22"/>
          <p:cNvSpPr txBox="1">
            <a:spLocks noGrp="1"/>
          </p:cNvSpPr>
          <p:nvPr>
            <p:ph type="body" idx="4"/>
          </p:nvPr>
        </p:nvSpPr>
        <p:spPr>
          <a:xfrm>
            <a:off x="9258300" y="3757613"/>
            <a:ext cx="7774782" cy="5526882"/>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42" name="Google Shape;42;p22"/>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22"/>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22"/>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9770261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Only" type="titleOnly" preserve="1">
  <p:cSld name="Title Only">
    <p:spTree>
      <p:nvGrpSpPr>
        <p:cNvPr id="1" name="Shape 45"/>
        <p:cNvGrpSpPr/>
        <p:nvPr/>
      </p:nvGrpSpPr>
      <p:grpSpPr>
        <a:xfrm>
          <a:off x="0" y="0"/>
          <a:ext cx="0" cy="0"/>
          <a:chOff x="0" y="0"/>
          <a:chExt cx="0" cy="0"/>
        </a:xfrm>
      </p:grpSpPr>
      <p:sp>
        <p:nvSpPr>
          <p:cNvPr id="46" name="Google Shape;46;p23"/>
          <p:cNvSpPr txBox="1">
            <a:spLocks noGrp="1"/>
          </p:cNvSpPr>
          <p:nvPr>
            <p:ph type="title"/>
          </p:nvPr>
        </p:nvSpPr>
        <p:spPr>
          <a:xfrm>
            <a:off x="1257300" y="547688"/>
            <a:ext cx="15773400" cy="198834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23"/>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23"/>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23"/>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96840222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Blank" type="blank" preserve="1">
  <p:cSld name="Blank">
    <p:spTree>
      <p:nvGrpSpPr>
        <p:cNvPr id="1" name="Shape 50"/>
        <p:cNvGrpSpPr/>
        <p:nvPr/>
      </p:nvGrpSpPr>
      <p:grpSpPr>
        <a:xfrm>
          <a:off x="0" y="0"/>
          <a:ext cx="0" cy="0"/>
          <a:chOff x="0" y="0"/>
          <a:chExt cx="0" cy="0"/>
        </a:xfrm>
      </p:grpSpPr>
      <p:sp>
        <p:nvSpPr>
          <p:cNvPr id="51" name="Google Shape;51;p24"/>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24"/>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24"/>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74809156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Content with Caption" type="objTx" preserve="1">
  <p:cSld name="Content with Caption">
    <p:spTree>
      <p:nvGrpSpPr>
        <p:cNvPr id="1" name="Shape 54"/>
        <p:cNvGrpSpPr/>
        <p:nvPr/>
      </p:nvGrpSpPr>
      <p:grpSpPr>
        <a:xfrm>
          <a:off x="0" y="0"/>
          <a:ext cx="0" cy="0"/>
          <a:chOff x="0" y="0"/>
          <a:chExt cx="0" cy="0"/>
        </a:xfrm>
      </p:grpSpPr>
      <p:sp>
        <p:nvSpPr>
          <p:cNvPr id="55" name="Google Shape;55;p25"/>
          <p:cNvSpPr txBox="1">
            <a:spLocks noGrp="1"/>
          </p:cNvSpPr>
          <p:nvPr>
            <p:ph type="title"/>
          </p:nvPr>
        </p:nvSpPr>
        <p:spPr>
          <a:xfrm>
            <a:off x="1259683" y="685800"/>
            <a:ext cx="5898356" cy="24003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Play"/>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25"/>
          <p:cNvSpPr txBox="1">
            <a:spLocks noGrp="1"/>
          </p:cNvSpPr>
          <p:nvPr>
            <p:ph type="body" idx="1"/>
          </p:nvPr>
        </p:nvSpPr>
        <p:spPr>
          <a:xfrm>
            <a:off x="7774782" y="1481138"/>
            <a:ext cx="9258300" cy="7310438"/>
          </a:xfrm>
          <a:prstGeom prst="rect">
            <a:avLst/>
          </a:prstGeom>
          <a:noFill/>
          <a:ln>
            <a:noFill/>
          </a:ln>
        </p:spPr>
        <p:txBody>
          <a:bodyPr spcFirstLastPara="1" wrap="square" lIns="91425" tIns="45700" rIns="91425" bIns="45700" anchor="t" anchorCtr="0">
            <a:normAutofit/>
          </a:bodyPr>
          <a:lstStyle>
            <a:lvl1pPr marL="685800" lvl="0" indent="-647700" algn="l">
              <a:lnSpc>
                <a:spcPct val="90000"/>
              </a:lnSpc>
              <a:spcBef>
                <a:spcPts val="1500"/>
              </a:spcBef>
              <a:spcAft>
                <a:spcPts val="0"/>
              </a:spcAft>
              <a:buClr>
                <a:schemeClr val="dk1"/>
              </a:buClr>
              <a:buSzPts val="3200"/>
              <a:buChar char="•"/>
              <a:defRPr sz="4800"/>
            </a:lvl1pPr>
            <a:lvl2pPr marL="1371600" lvl="1" indent="-609600" algn="l">
              <a:lnSpc>
                <a:spcPct val="90000"/>
              </a:lnSpc>
              <a:spcBef>
                <a:spcPts val="750"/>
              </a:spcBef>
              <a:spcAft>
                <a:spcPts val="0"/>
              </a:spcAft>
              <a:buClr>
                <a:schemeClr val="dk1"/>
              </a:buClr>
              <a:buSzPts val="2800"/>
              <a:buChar char="•"/>
              <a:defRPr sz="4200"/>
            </a:lvl2pPr>
            <a:lvl3pPr marL="2057400" lvl="2" indent="-571500" algn="l">
              <a:lnSpc>
                <a:spcPct val="90000"/>
              </a:lnSpc>
              <a:spcBef>
                <a:spcPts val="750"/>
              </a:spcBef>
              <a:spcAft>
                <a:spcPts val="0"/>
              </a:spcAft>
              <a:buClr>
                <a:schemeClr val="dk1"/>
              </a:buClr>
              <a:buSzPts val="2400"/>
              <a:buChar char="•"/>
              <a:defRPr sz="3600"/>
            </a:lvl3pPr>
            <a:lvl4pPr marL="2743200" lvl="3" indent="-533400" algn="l">
              <a:lnSpc>
                <a:spcPct val="90000"/>
              </a:lnSpc>
              <a:spcBef>
                <a:spcPts val="750"/>
              </a:spcBef>
              <a:spcAft>
                <a:spcPts val="0"/>
              </a:spcAft>
              <a:buClr>
                <a:schemeClr val="dk1"/>
              </a:buClr>
              <a:buSzPts val="2000"/>
              <a:buChar char="•"/>
              <a:defRPr sz="3000"/>
            </a:lvl4pPr>
            <a:lvl5pPr marL="3429000" lvl="4" indent="-533400" algn="l">
              <a:lnSpc>
                <a:spcPct val="90000"/>
              </a:lnSpc>
              <a:spcBef>
                <a:spcPts val="750"/>
              </a:spcBef>
              <a:spcAft>
                <a:spcPts val="0"/>
              </a:spcAft>
              <a:buClr>
                <a:schemeClr val="dk1"/>
              </a:buClr>
              <a:buSzPts val="2000"/>
              <a:buChar char="•"/>
              <a:defRPr sz="3000"/>
            </a:lvl5pPr>
            <a:lvl6pPr marL="4114800" lvl="5" indent="-533400" algn="l">
              <a:lnSpc>
                <a:spcPct val="90000"/>
              </a:lnSpc>
              <a:spcBef>
                <a:spcPts val="750"/>
              </a:spcBef>
              <a:spcAft>
                <a:spcPts val="0"/>
              </a:spcAft>
              <a:buClr>
                <a:schemeClr val="dk1"/>
              </a:buClr>
              <a:buSzPts val="2000"/>
              <a:buChar char="•"/>
              <a:defRPr sz="3000"/>
            </a:lvl6pPr>
            <a:lvl7pPr marL="4800600" lvl="6" indent="-533400" algn="l">
              <a:lnSpc>
                <a:spcPct val="90000"/>
              </a:lnSpc>
              <a:spcBef>
                <a:spcPts val="750"/>
              </a:spcBef>
              <a:spcAft>
                <a:spcPts val="0"/>
              </a:spcAft>
              <a:buClr>
                <a:schemeClr val="dk1"/>
              </a:buClr>
              <a:buSzPts val="2000"/>
              <a:buChar char="•"/>
              <a:defRPr sz="3000"/>
            </a:lvl7pPr>
            <a:lvl8pPr marL="5486400" lvl="7" indent="-533400" algn="l">
              <a:lnSpc>
                <a:spcPct val="90000"/>
              </a:lnSpc>
              <a:spcBef>
                <a:spcPts val="750"/>
              </a:spcBef>
              <a:spcAft>
                <a:spcPts val="0"/>
              </a:spcAft>
              <a:buClr>
                <a:schemeClr val="dk1"/>
              </a:buClr>
              <a:buSzPts val="2000"/>
              <a:buChar char="•"/>
              <a:defRPr sz="3000"/>
            </a:lvl8pPr>
            <a:lvl9pPr marL="6172200" lvl="8" indent="-533400" algn="l">
              <a:lnSpc>
                <a:spcPct val="90000"/>
              </a:lnSpc>
              <a:spcBef>
                <a:spcPts val="750"/>
              </a:spcBef>
              <a:spcAft>
                <a:spcPts val="0"/>
              </a:spcAft>
              <a:buClr>
                <a:schemeClr val="dk1"/>
              </a:buClr>
              <a:buSzPts val="2000"/>
              <a:buChar char="•"/>
              <a:defRPr sz="3000"/>
            </a:lvl9pPr>
          </a:lstStyle>
          <a:p>
            <a:endParaRPr/>
          </a:p>
        </p:txBody>
      </p:sp>
      <p:sp>
        <p:nvSpPr>
          <p:cNvPr id="57" name="Google Shape;57;p25"/>
          <p:cNvSpPr txBox="1">
            <a:spLocks noGrp="1"/>
          </p:cNvSpPr>
          <p:nvPr>
            <p:ph type="body" idx="2"/>
          </p:nvPr>
        </p:nvSpPr>
        <p:spPr>
          <a:xfrm>
            <a:off x="1259683" y="3086100"/>
            <a:ext cx="5898356" cy="5717382"/>
          </a:xfrm>
          <a:prstGeom prst="rect">
            <a:avLst/>
          </a:prstGeom>
          <a:noFill/>
          <a:ln>
            <a:noFill/>
          </a:ln>
        </p:spPr>
        <p:txBody>
          <a:bodyPr spcFirstLastPara="1" wrap="square" lIns="91425" tIns="45700" rIns="91425" bIns="45700" anchor="t" anchorCtr="0">
            <a:normAutofit/>
          </a:bodyPr>
          <a:lstStyle>
            <a:lvl1pPr marL="685800" lvl="0" indent="-342900" algn="l">
              <a:lnSpc>
                <a:spcPct val="90000"/>
              </a:lnSpc>
              <a:spcBef>
                <a:spcPts val="1500"/>
              </a:spcBef>
              <a:spcAft>
                <a:spcPts val="0"/>
              </a:spcAft>
              <a:buClr>
                <a:schemeClr val="dk1"/>
              </a:buClr>
              <a:buSzPts val="1600"/>
              <a:buNone/>
              <a:defRPr sz="2400"/>
            </a:lvl1pPr>
            <a:lvl2pPr marL="1371600" lvl="1" indent="-342900" algn="l">
              <a:lnSpc>
                <a:spcPct val="90000"/>
              </a:lnSpc>
              <a:spcBef>
                <a:spcPts val="750"/>
              </a:spcBef>
              <a:spcAft>
                <a:spcPts val="0"/>
              </a:spcAft>
              <a:buClr>
                <a:schemeClr val="dk1"/>
              </a:buClr>
              <a:buSzPts val="1400"/>
              <a:buNone/>
              <a:defRPr sz="2100"/>
            </a:lvl2pPr>
            <a:lvl3pPr marL="2057400" lvl="2" indent="-342900" algn="l">
              <a:lnSpc>
                <a:spcPct val="90000"/>
              </a:lnSpc>
              <a:spcBef>
                <a:spcPts val="750"/>
              </a:spcBef>
              <a:spcAft>
                <a:spcPts val="0"/>
              </a:spcAft>
              <a:buClr>
                <a:schemeClr val="dk1"/>
              </a:buClr>
              <a:buSzPts val="1200"/>
              <a:buNone/>
              <a:defRPr sz="1800"/>
            </a:lvl3pPr>
            <a:lvl4pPr marL="2743200" lvl="3" indent="-342900" algn="l">
              <a:lnSpc>
                <a:spcPct val="90000"/>
              </a:lnSpc>
              <a:spcBef>
                <a:spcPts val="750"/>
              </a:spcBef>
              <a:spcAft>
                <a:spcPts val="0"/>
              </a:spcAft>
              <a:buClr>
                <a:schemeClr val="dk1"/>
              </a:buClr>
              <a:buSzPts val="1000"/>
              <a:buNone/>
              <a:defRPr sz="1500"/>
            </a:lvl4pPr>
            <a:lvl5pPr marL="3429000" lvl="4" indent="-342900" algn="l">
              <a:lnSpc>
                <a:spcPct val="90000"/>
              </a:lnSpc>
              <a:spcBef>
                <a:spcPts val="750"/>
              </a:spcBef>
              <a:spcAft>
                <a:spcPts val="0"/>
              </a:spcAft>
              <a:buClr>
                <a:schemeClr val="dk1"/>
              </a:buClr>
              <a:buSzPts val="1000"/>
              <a:buNone/>
              <a:defRPr sz="1500"/>
            </a:lvl5pPr>
            <a:lvl6pPr marL="4114800" lvl="5" indent="-342900" algn="l">
              <a:lnSpc>
                <a:spcPct val="90000"/>
              </a:lnSpc>
              <a:spcBef>
                <a:spcPts val="750"/>
              </a:spcBef>
              <a:spcAft>
                <a:spcPts val="0"/>
              </a:spcAft>
              <a:buClr>
                <a:schemeClr val="dk1"/>
              </a:buClr>
              <a:buSzPts val="1000"/>
              <a:buNone/>
              <a:defRPr sz="1500"/>
            </a:lvl6pPr>
            <a:lvl7pPr marL="4800600" lvl="6" indent="-342900" algn="l">
              <a:lnSpc>
                <a:spcPct val="90000"/>
              </a:lnSpc>
              <a:spcBef>
                <a:spcPts val="750"/>
              </a:spcBef>
              <a:spcAft>
                <a:spcPts val="0"/>
              </a:spcAft>
              <a:buClr>
                <a:schemeClr val="dk1"/>
              </a:buClr>
              <a:buSzPts val="1000"/>
              <a:buNone/>
              <a:defRPr sz="1500"/>
            </a:lvl7pPr>
            <a:lvl8pPr marL="5486400" lvl="7" indent="-342900" algn="l">
              <a:lnSpc>
                <a:spcPct val="90000"/>
              </a:lnSpc>
              <a:spcBef>
                <a:spcPts val="750"/>
              </a:spcBef>
              <a:spcAft>
                <a:spcPts val="0"/>
              </a:spcAft>
              <a:buClr>
                <a:schemeClr val="dk1"/>
              </a:buClr>
              <a:buSzPts val="1000"/>
              <a:buNone/>
              <a:defRPr sz="1500"/>
            </a:lvl8pPr>
            <a:lvl9pPr marL="6172200" lvl="8" indent="-342900" algn="l">
              <a:lnSpc>
                <a:spcPct val="90000"/>
              </a:lnSpc>
              <a:spcBef>
                <a:spcPts val="750"/>
              </a:spcBef>
              <a:spcAft>
                <a:spcPts val="0"/>
              </a:spcAft>
              <a:buClr>
                <a:schemeClr val="dk1"/>
              </a:buClr>
              <a:buSzPts val="1000"/>
              <a:buNone/>
              <a:defRPr sz="1500"/>
            </a:lvl9pPr>
          </a:lstStyle>
          <a:p>
            <a:endParaRPr/>
          </a:p>
        </p:txBody>
      </p:sp>
      <p:sp>
        <p:nvSpPr>
          <p:cNvPr id="58" name="Google Shape;58;p25"/>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25"/>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25"/>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428340316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Picture with Caption" type="picTx" preserve="1">
  <p:cSld name="Picture with Caption">
    <p:spTree>
      <p:nvGrpSpPr>
        <p:cNvPr id="1" name="Shape 61"/>
        <p:cNvGrpSpPr/>
        <p:nvPr/>
      </p:nvGrpSpPr>
      <p:grpSpPr>
        <a:xfrm>
          <a:off x="0" y="0"/>
          <a:ext cx="0" cy="0"/>
          <a:chOff x="0" y="0"/>
          <a:chExt cx="0" cy="0"/>
        </a:xfrm>
      </p:grpSpPr>
      <p:sp>
        <p:nvSpPr>
          <p:cNvPr id="62" name="Google Shape;62;p26"/>
          <p:cNvSpPr txBox="1">
            <a:spLocks noGrp="1"/>
          </p:cNvSpPr>
          <p:nvPr>
            <p:ph type="title"/>
          </p:nvPr>
        </p:nvSpPr>
        <p:spPr>
          <a:xfrm>
            <a:off x="1259683" y="685800"/>
            <a:ext cx="5898356" cy="24003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Play"/>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26"/>
          <p:cNvSpPr>
            <a:spLocks noGrp="1"/>
          </p:cNvSpPr>
          <p:nvPr>
            <p:ph type="pic" idx="2"/>
          </p:nvPr>
        </p:nvSpPr>
        <p:spPr>
          <a:xfrm>
            <a:off x="7774782" y="1481138"/>
            <a:ext cx="9258300" cy="7310438"/>
          </a:xfrm>
          <a:prstGeom prst="rect">
            <a:avLst/>
          </a:prstGeom>
          <a:noFill/>
          <a:ln>
            <a:noFill/>
          </a:ln>
        </p:spPr>
      </p:sp>
      <p:sp>
        <p:nvSpPr>
          <p:cNvPr id="64" name="Google Shape;64;p26"/>
          <p:cNvSpPr txBox="1">
            <a:spLocks noGrp="1"/>
          </p:cNvSpPr>
          <p:nvPr>
            <p:ph type="body" idx="1"/>
          </p:nvPr>
        </p:nvSpPr>
        <p:spPr>
          <a:xfrm>
            <a:off x="1259683" y="3086100"/>
            <a:ext cx="5898356" cy="5717382"/>
          </a:xfrm>
          <a:prstGeom prst="rect">
            <a:avLst/>
          </a:prstGeom>
          <a:noFill/>
          <a:ln>
            <a:noFill/>
          </a:ln>
        </p:spPr>
        <p:txBody>
          <a:bodyPr spcFirstLastPara="1" wrap="square" lIns="91425" tIns="45700" rIns="91425" bIns="45700" anchor="t" anchorCtr="0">
            <a:normAutofit/>
          </a:bodyPr>
          <a:lstStyle>
            <a:lvl1pPr marL="685800" lvl="0" indent="-342900" algn="l">
              <a:lnSpc>
                <a:spcPct val="90000"/>
              </a:lnSpc>
              <a:spcBef>
                <a:spcPts val="1500"/>
              </a:spcBef>
              <a:spcAft>
                <a:spcPts val="0"/>
              </a:spcAft>
              <a:buClr>
                <a:schemeClr val="dk1"/>
              </a:buClr>
              <a:buSzPts val="1600"/>
              <a:buNone/>
              <a:defRPr sz="2400"/>
            </a:lvl1pPr>
            <a:lvl2pPr marL="1371600" lvl="1" indent="-342900" algn="l">
              <a:lnSpc>
                <a:spcPct val="90000"/>
              </a:lnSpc>
              <a:spcBef>
                <a:spcPts val="750"/>
              </a:spcBef>
              <a:spcAft>
                <a:spcPts val="0"/>
              </a:spcAft>
              <a:buClr>
                <a:schemeClr val="dk1"/>
              </a:buClr>
              <a:buSzPts val="1400"/>
              <a:buNone/>
              <a:defRPr sz="2100"/>
            </a:lvl2pPr>
            <a:lvl3pPr marL="2057400" lvl="2" indent="-342900" algn="l">
              <a:lnSpc>
                <a:spcPct val="90000"/>
              </a:lnSpc>
              <a:spcBef>
                <a:spcPts val="750"/>
              </a:spcBef>
              <a:spcAft>
                <a:spcPts val="0"/>
              </a:spcAft>
              <a:buClr>
                <a:schemeClr val="dk1"/>
              </a:buClr>
              <a:buSzPts val="1200"/>
              <a:buNone/>
              <a:defRPr sz="1800"/>
            </a:lvl3pPr>
            <a:lvl4pPr marL="2743200" lvl="3" indent="-342900" algn="l">
              <a:lnSpc>
                <a:spcPct val="90000"/>
              </a:lnSpc>
              <a:spcBef>
                <a:spcPts val="750"/>
              </a:spcBef>
              <a:spcAft>
                <a:spcPts val="0"/>
              </a:spcAft>
              <a:buClr>
                <a:schemeClr val="dk1"/>
              </a:buClr>
              <a:buSzPts val="1000"/>
              <a:buNone/>
              <a:defRPr sz="1500"/>
            </a:lvl4pPr>
            <a:lvl5pPr marL="3429000" lvl="4" indent="-342900" algn="l">
              <a:lnSpc>
                <a:spcPct val="90000"/>
              </a:lnSpc>
              <a:spcBef>
                <a:spcPts val="750"/>
              </a:spcBef>
              <a:spcAft>
                <a:spcPts val="0"/>
              </a:spcAft>
              <a:buClr>
                <a:schemeClr val="dk1"/>
              </a:buClr>
              <a:buSzPts val="1000"/>
              <a:buNone/>
              <a:defRPr sz="1500"/>
            </a:lvl5pPr>
            <a:lvl6pPr marL="4114800" lvl="5" indent="-342900" algn="l">
              <a:lnSpc>
                <a:spcPct val="90000"/>
              </a:lnSpc>
              <a:spcBef>
                <a:spcPts val="750"/>
              </a:spcBef>
              <a:spcAft>
                <a:spcPts val="0"/>
              </a:spcAft>
              <a:buClr>
                <a:schemeClr val="dk1"/>
              </a:buClr>
              <a:buSzPts val="1000"/>
              <a:buNone/>
              <a:defRPr sz="1500"/>
            </a:lvl6pPr>
            <a:lvl7pPr marL="4800600" lvl="6" indent="-342900" algn="l">
              <a:lnSpc>
                <a:spcPct val="90000"/>
              </a:lnSpc>
              <a:spcBef>
                <a:spcPts val="750"/>
              </a:spcBef>
              <a:spcAft>
                <a:spcPts val="0"/>
              </a:spcAft>
              <a:buClr>
                <a:schemeClr val="dk1"/>
              </a:buClr>
              <a:buSzPts val="1000"/>
              <a:buNone/>
              <a:defRPr sz="1500"/>
            </a:lvl7pPr>
            <a:lvl8pPr marL="5486400" lvl="7" indent="-342900" algn="l">
              <a:lnSpc>
                <a:spcPct val="90000"/>
              </a:lnSpc>
              <a:spcBef>
                <a:spcPts val="750"/>
              </a:spcBef>
              <a:spcAft>
                <a:spcPts val="0"/>
              </a:spcAft>
              <a:buClr>
                <a:schemeClr val="dk1"/>
              </a:buClr>
              <a:buSzPts val="1000"/>
              <a:buNone/>
              <a:defRPr sz="1500"/>
            </a:lvl8pPr>
            <a:lvl9pPr marL="6172200" lvl="8" indent="-342900" algn="l">
              <a:lnSpc>
                <a:spcPct val="90000"/>
              </a:lnSpc>
              <a:spcBef>
                <a:spcPts val="750"/>
              </a:spcBef>
              <a:spcAft>
                <a:spcPts val="0"/>
              </a:spcAft>
              <a:buClr>
                <a:schemeClr val="dk1"/>
              </a:buClr>
              <a:buSzPts val="1000"/>
              <a:buNone/>
              <a:defRPr sz="1500"/>
            </a:lvl9pPr>
          </a:lstStyle>
          <a:p>
            <a:endParaRPr/>
          </a:p>
        </p:txBody>
      </p:sp>
      <p:sp>
        <p:nvSpPr>
          <p:cNvPr id="65" name="Google Shape;65;p26"/>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26"/>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26"/>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50563766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and Vertical Text" type="vertTx" preserve="1">
  <p:cSld name="Title and Vertical Text">
    <p:spTree>
      <p:nvGrpSpPr>
        <p:cNvPr id="1" name="Shape 68"/>
        <p:cNvGrpSpPr/>
        <p:nvPr/>
      </p:nvGrpSpPr>
      <p:grpSpPr>
        <a:xfrm>
          <a:off x="0" y="0"/>
          <a:ext cx="0" cy="0"/>
          <a:chOff x="0" y="0"/>
          <a:chExt cx="0" cy="0"/>
        </a:xfrm>
      </p:grpSpPr>
      <p:sp>
        <p:nvSpPr>
          <p:cNvPr id="69" name="Google Shape;69;p27"/>
          <p:cNvSpPr txBox="1">
            <a:spLocks noGrp="1"/>
          </p:cNvSpPr>
          <p:nvPr>
            <p:ph type="title"/>
          </p:nvPr>
        </p:nvSpPr>
        <p:spPr>
          <a:xfrm>
            <a:off x="1257300" y="547688"/>
            <a:ext cx="15773400" cy="198834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27"/>
          <p:cNvSpPr txBox="1">
            <a:spLocks noGrp="1"/>
          </p:cNvSpPr>
          <p:nvPr>
            <p:ph type="body" idx="1"/>
          </p:nvPr>
        </p:nvSpPr>
        <p:spPr>
          <a:xfrm rot="5400000">
            <a:off x="5880497" y="-1884759"/>
            <a:ext cx="6527007" cy="15773400"/>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71" name="Google Shape;71;p27"/>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27"/>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27"/>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98252742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Vertical Title and Text" type="vertTitleAndTx" preserve="1">
  <p:cSld name="Vertical Title and Text">
    <p:spTree>
      <p:nvGrpSpPr>
        <p:cNvPr id="1" name="Shape 74"/>
        <p:cNvGrpSpPr/>
        <p:nvPr/>
      </p:nvGrpSpPr>
      <p:grpSpPr>
        <a:xfrm>
          <a:off x="0" y="0"/>
          <a:ext cx="0" cy="0"/>
          <a:chOff x="0" y="0"/>
          <a:chExt cx="0" cy="0"/>
        </a:xfrm>
      </p:grpSpPr>
      <p:sp>
        <p:nvSpPr>
          <p:cNvPr id="75" name="Google Shape;75;p28"/>
          <p:cNvSpPr txBox="1">
            <a:spLocks noGrp="1"/>
          </p:cNvSpPr>
          <p:nvPr>
            <p:ph type="title"/>
          </p:nvPr>
        </p:nvSpPr>
        <p:spPr>
          <a:xfrm rot="5400000">
            <a:off x="10700147" y="2934891"/>
            <a:ext cx="8717757" cy="394335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28"/>
          <p:cNvSpPr txBox="1">
            <a:spLocks noGrp="1"/>
          </p:cNvSpPr>
          <p:nvPr>
            <p:ph type="body" idx="1"/>
          </p:nvPr>
        </p:nvSpPr>
        <p:spPr>
          <a:xfrm rot="5400000">
            <a:off x="2699147" y="-894159"/>
            <a:ext cx="8717757" cy="11601450"/>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77" name="Google Shape;77;p28"/>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28"/>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28"/>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7189791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0B31FF-47DF-3BFF-7DEF-7DCCBD775F0B}"/>
              </a:ext>
            </a:extLst>
          </p:cNvPr>
          <p:cNvSpPr>
            <a:spLocks noGrp="1"/>
          </p:cNvSpPr>
          <p:nvPr>
            <p:ph type="ctrTitle"/>
          </p:nvPr>
        </p:nvSpPr>
        <p:spPr>
          <a:xfrm>
            <a:off x="2286000" y="1684338"/>
            <a:ext cx="13716000" cy="35814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B31F2553-2D82-B253-6B7D-801C777855AE}"/>
              </a:ext>
            </a:extLst>
          </p:cNvPr>
          <p:cNvSpPr>
            <a:spLocks noGrp="1"/>
          </p:cNvSpPr>
          <p:nvPr>
            <p:ph type="subTitle" idx="1"/>
          </p:nvPr>
        </p:nvSpPr>
        <p:spPr>
          <a:xfrm>
            <a:off x="2286000" y="5403850"/>
            <a:ext cx="13716000" cy="248285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4612EAAD-025D-D10B-373E-74EB55131855}"/>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86002359-1514-FF83-6E40-2BEBA942A91B}"/>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9411CDC2-E6A7-C5A2-7564-ACF698584F3D}"/>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325531260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119353-F646-2964-B560-BD74739B3858}"/>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0A145C4F-60DE-0526-2BFC-9376AB8992F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1BDC7E08-69D7-3E0E-1A46-1E848586F8DC}"/>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F7BCE11A-0C87-7DF8-FCFA-3D33EF52EC80}"/>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4C3A3B48-52CB-E65F-20E8-6F40C90B6E82}"/>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395909630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DE867-E72E-1B90-BD2D-80536682E285}"/>
              </a:ext>
            </a:extLst>
          </p:cNvPr>
          <p:cNvSpPr>
            <a:spLocks noGrp="1"/>
          </p:cNvSpPr>
          <p:nvPr>
            <p:ph type="title"/>
          </p:nvPr>
        </p:nvSpPr>
        <p:spPr>
          <a:xfrm>
            <a:off x="1247775" y="2565400"/>
            <a:ext cx="15773400" cy="4278313"/>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4FB34886-456F-1B0C-3444-015611A9B839}"/>
              </a:ext>
            </a:extLst>
          </p:cNvPr>
          <p:cNvSpPr>
            <a:spLocks noGrp="1"/>
          </p:cNvSpPr>
          <p:nvPr>
            <p:ph type="body" idx="1"/>
          </p:nvPr>
        </p:nvSpPr>
        <p:spPr>
          <a:xfrm>
            <a:off x="1247775" y="6884988"/>
            <a:ext cx="15773400" cy="22494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D161704-3C73-2BC6-DEE0-6D9F38A69ED6}"/>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97B212A7-67D2-AE4E-965C-42A524D1F2A8}"/>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DF4A3A68-A38D-02F4-E9F8-0A549391DE6C}"/>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195687521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0F543D-FFB0-69FF-B799-BB750903D808}"/>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89A8EE42-2764-F803-38BE-C09E55DF5532}"/>
              </a:ext>
            </a:extLst>
          </p:cNvPr>
          <p:cNvSpPr>
            <a:spLocks noGrp="1"/>
          </p:cNvSpPr>
          <p:nvPr>
            <p:ph sz="half" idx="1"/>
          </p:nvPr>
        </p:nvSpPr>
        <p:spPr>
          <a:xfrm>
            <a:off x="12573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D564C7FD-B71C-DA07-625D-9132F751FFD6}"/>
              </a:ext>
            </a:extLst>
          </p:cNvPr>
          <p:cNvSpPr>
            <a:spLocks noGrp="1"/>
          </p:cNvSpPr>
          <p:nvPr>
            <p:ph sz="half" idx="2"/>
          </p:nvPr>
        </p:nvSpPr>
        <p:spPr>
          <a:xfrm>
            <a:off x="92202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17F15F38-A055-A587-7548-2A9699A0B343}"/>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6" name="Footer Placeholder 5">
            <a:extLst>
              <a:ext uri="{FF2B5EF4-FFF2-40B4-BE49-F238E27FC236}">
                <a16:creationId xmlns:a16="http://schemas.microsoft.com/office/drawing/2014/main" id="{B56084CC-D734-51E9-F66E-A21A061BB9CC}"/>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A3E07577-162C-6132-1386-B63C2F8F789D}"/>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35010069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7/26/2026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D0EB28-9CAD-4EAD-F14C-86C353F8C99C}"/>
              </a:ext>
            </a:extLst>
          </p:cNvPr>
          <p:cNvSpPr>
            <a:spLocks noGrp="1"/>
          </p:cNvSpPr>
          <p:nvPr>
            <p:ph type="title"/>
          </p:nvPr>
        </p:nvSpPr>
        <p:spPr>
          <a:xfrm>
            <a:off x="1260475" y="547688"/>
            <a:ext cx="15773400" cy="1989137"/>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68BF0EEA-C7D1-7D88-0C61-E436AC55D0B7}"/>
              </a:ext>
            </a:extLst>
          </p:cNvPr>
          <p:cNvSpPr>
            <a:spLocks noGrp="1"/>
          </p:cNvSpPr>
          <p:nvPr>
            <p:ph type="body" idx="1"/>
          </p:nvPr>
        </p:nvSpPr>
        <p:spPr>
          <a:xfrm>
            <a:off x="1260475" y="2522538"/>
            <a:ext cx="7735888"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F080C79-D98F-E739-FEC3-3A84A6F69833}"/>
              </a:ext>
            </a:extLst>
          </p:cNvPr>
          <p:cNvSpPr>
            <a:spLocks noGrp="1"/>
          </p:cNvSpPr>
          <p:nvPr>
            <p:ph sz="half" idx="2"/>
          </p:nvPr>
        </p:nvSpPr>
        <p:spPr>
          <a:xfrm>
            <a:off x="1260475" y="3757613"/>
            <a:ext cx="7735888"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87BDF91F-B96E-FF5A-B3C8-D98773CEB7B5}"/>
              </a:ext>
            </a:extLst>
          </p:cNvPr>
          <p:cNvSpPr>
            <a:spLocks noGrp="1"/>
          </p:cNvSpPr>
          <p:nvPr>
            <p:ph type="body" sz="quarter" idx="3"/>
          </p:nvPr>
        </p:nvSpPr>
        <p:spPr>
          <a:xfrm>
            <a:off x="9258300" y="2522538"/>
            <a:ext cx="7775575"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D500C67-2F0F-6EB7-5A9C-AC1B7B9CDE69}"/>
              </a:ext>
            </a:extLst>
          </p:cNvPr>
          <p:cNvSpPr>
            <a:spLocks noGrp="1"/>
          </p:cNvSpPr>
          <p:nvPr>
            <p:ph sz="quarter" idx="4"/>
          </p:nvPr>
        </p:nvSpPr>
        <p:spPr>
          <a:xfrm>
            <a:off x="9258300" y="3757613"/>
            <a:ext cx="7775575"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FAE4F58E-7E83-8C0A-02AF-DEFB4891CCEB}"/>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8" name="Footer Placeholder 7">
            <a:extLst>
              <a:ext uri="{FF2B5EF4-FFF2-40B4-BE49-F238E27FC236}">
                <a16:creationId xmlns:a16="http://schemas.microsoft.com/office/drawing/2014/main" id="{226E7A5B-88C2-72A8-CEF6-5C75353BD5E5}"/>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218F3808-200E-2FC6-68B7-44EB9F537D54}"/>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60904363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A659CA-6942-4038-9056-6E1D7FCA412A}"/>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B655F0DA-99D8-0ADD-C691-311DA9BD782A}"/>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4" name="Footer Placeholder 3">
            <a:extLst>
              <a:ext uri="{FF2B5EF4-FFF2-40B4-BE49-F238E27FC236}">
                <a16:creationId xmlns:a16="http://schemas.microsoft.com/office/drawing/2014/main" id="{4B2A76DF-F008-68EB-DF19-8E1EC06BDE9C}"/>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6246060E-4DDB-582D-5F34-A0F9370B4266}"/>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212682572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E331AD9-62C7-63F1-01F8-650CA5E41E8C}"/>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3" name="Footer Placeholder 2">
            <a:extLst>
              <a:ext uri="{FF2B5EF4-FFF2-40B4-BE49-F238E27FC236}">
                <a16:creationId xmlns:a16="http://schemas.microsoft.com/office/drawing/2014/main" id="{12985AA9-19D5-BDA7-5ADB-F1C26046DAE6}"/>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D4CEC249-5C63-FF2E-F8CA-DC990725C328}"/>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276105504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2C5987-CBEF-0AAB-F10D-9F5ECB8DFE12}"/>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3DB6C363-6A83-4545-009F-5A192C2BF146}"/>
              </a:ext>
            </a:extLst>
          </p:cNvPr>
          <p:cNvSpPr>
            <a:spLocks noGrp="1"/>
          </p:cNvSpPr>
          <p:nvPr>
            <p:ph idx="1"/>
          </p:nvPr>
        </p:nvSpPr>
        <p:spPr>
          <a:xfrm>
            <a:off x="7775575" y="1481138"/>
            <a:ext cx="9258300" cy="7310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5AEB744F-9A26-1158-0A33-4500389E8854}"/>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C6B4CCA-1C4E-D98F-50B9-B07E3DFCC1DC}"/>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6" name="Footer Placeholder 5">
            <a:extLst>
              <a:ext uri="{FF2B5EF4-FFF2-40B4-BE49-F238E27FC236}">
                <a16:creationId xmlns:a16="http://schemas.microsoft.com/office/drawing/2014/main" id="{6CA377F3-89D7-0D07-46BE-C652BCE2C789}"/>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E40DB29E-9FBB-47BF-C691-2506C8F43221}"/>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17287267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DD8C80-F0F7-0F03-DF45-6CD02A9D1E6C}"/>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8B61816B-7181-AC6A-30D6-D894672D9052}"/>
              </a:ext>
            </a:extLst>
          </p:cNvPr>
          <p:cNvSpPr>
            <a:spLocks noGrp="1"/>
          </p:cNvSpPr>
          <p:nvPr>
            <p:ph type="pic" idx="1"/>
          </p:nvPr>
        </p:nvSpPr>
        <p:spPr>
          <a:xfrm>
            <a:off x="7775575" y="1481138"/>
            <a:ext cx="9258300" cy="73104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7CA8B5CB-08BA-FA8E-1973-9039DADD2C3A}"/>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2A62502-3492-A7FB-A584-2F90ECC4ADF1}"/>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6" name="Footer Placeholder 5">
            <a:extLst>
              <a:ext uri="{FF2B5EF4-FFF2-40B4-BE49-F238E27FC236}">
                <a16:creationId xmlns:a16="http://schemas.microsoft.com/office/drawing/2014/main" id="{683DCA9A-BE08-22FF-C565-C7CDD5D6347C}"/>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A688562E-CD23-ADD2-9A68-5AEC24E66F58}"/>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258559305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37B28E-2F14-A4A6-82CE-0F7FD60372D5}"/>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F922B551-A7BC-5558-D6D5-F9D05FF0A9A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A60D6E80-8E00-4AB6-AD04-9F6CA103A758}"/>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AF9254FF-E025-B5B7-F6A3-32833DED0B1D}"/>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B9F37B2D-FB20-2BEB-1C32-9108C030F35D}"/>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80582160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27EFBA6-7C25-9C1A-EDCD-DB849DFE26C5}"/>
              </a:ext>
            </a:extLst>
          </p:cNvPr>
          <p:cNvSpPr>
            <a:spLocks noGrp="1"/>
          </p:cNvSpPr>
          <p:nvPr>
            <p:ph type="title" orient="vert"/>
          </p:nvPr>
        </p:nvSpPr>
        <p:spPr>
          <a:xfrm>
            <a:off x="13087350" y="547688"/>
            <a:ext cx="3943350" cy="8718550"/>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729C7D69-E620-2218-F068-666F5F828573}"/>
              </a:ext>
            </a:extLst>
          </p:cNvPr>
          <p:cNvSpPr>
            <a:spLocks noGrp="1"/>
          </p:cNvSpPr>
          <p:nvPr>
            <p:ph type="body" orient="vert" idx="1"/>
          </p:nvPr>
        </p:nvSpPr>
        <p:spPr>
          <a:xfrm>
            <a:off x="1257300" y="547688"/>
            <a:ext cx="11677650" cy="87185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09EF4B27-139D-64EF-B540-3F09BF8D5851}"/>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05A22DFB-F25D-258B-7210-AEEA9452C9AA}"/>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FD93FDAD-8313-A273-CFCB-60FE3DE1772A}"/>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151339819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AD3144-CDF2-DBD0-73A4-64AC10D6C754}"/>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0658A60E-A62A-8CB6-50FD-3FD13E113353}"/>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4" name="Footer Placeholder 3">
            <a:extLst>
              <a:ext uri="{FF2B5EF4-FFF2-40B4-BE49-F238E27FC236}">
                <a16:creationId xmlns:a16="http://schemas.microsoft.com/office/drawing/2014/main" id="{5BA223A3-8585-EAFA-2E50-B62DF9D7DD2A}"/>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8D778135-3795-B4EF-A6E0-8B985C87F214}"/>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42560210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7/26/2026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7/26/2026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7/26/2026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7/26/2026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theme" Target="../theme/theme5.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7/26/2026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
        <p:nvSpPr>
          <p:cNvPr id="11" name="Freeform 17" descr="A black background with blue and red text  Description automatically generated">
            <a:extLst>
              <a:ext uri="{FF2B5EF4-FFF2-40B4-BE49-F238E27FC236}">
                <a16:creationId xmlns:a16="http://schemas.microsoft.com/office/drawing/2014/main" id="{9E71A51D-729E-B187-8BDE-602ACFC5CC33}"/>
              </a:ext>
            </a:extLst>
          </p:cNvPr>
          <p:cNvSpPr/>
          <p:nvPr userDrawn="1"/>
        </p:nvSpPr>
        <p:spPr>
          <a:xfrm>
            <a:off x="13998849" y="569"/>
            <a:ext cx="4252757" cy="1376615"/>
          </a:xfrm>
          <a:custGeom>
            <a:avLst/>
            <a:gdLst/>
            <a:ahLst/>
            <a:cxnLst/>
            <a:rect l="l" t="t" r="r" b="b"/>
            <a:pathLst>
              <a:path w="4252757" h="1376615">
                <a:moveTo>
                  <a:pt x="0" y="0"/>
                </a:moveTo>
                <a:lnTo>
                  <a:pt x="4252757" y="0"/>
                </a:lnTo>
                <a:lnTo>
                  <a:pt x="4252757" y="1376615"/>
                </a:lnTo>
                <a:lnTo>
                  <a:pt x="0" y="1376615"/>
                </a:lnTo>
                <a:lnTo>
                  <a:pt x="0" y="0"/>
                </a:lnTo>
                <a:close/>
              </a:path>
            </a:pathLst>
          </a:custGeom>
          <a:blipFill>
            <a:blip r:embed="rId13"/>
            <a:stretch>
              <a:fillRect l="-18285" t="-211622" r="-13983" b="-217175"/>
            </a:stretch>
          </a:blipFill>
        </p:spPr>
        <p:txBody>
          <a:bodyPr/>
          <a:lstStyle/>
          <a:p>
            <a:endParaRPr lang="en-US"/>
          </a:p>
        </p:txBody>
      </p:sp>
      <p:sp>
        <p:nvSpPr>
          <p:cNvPr id="12" name="TextBox 11">
            <a:extLst>
              <a:ext uri="{FF2B5EF4-FFF2-40B4-BE49-F238E27FC236}">
                <a16:creationId xmlns:a16="http://schemas.microsoft.com/office/drawing/2014/main" id="{CB588270-A24D-71A4-C59C-88530DEDD349}"/>
              </a:ext>
            </a:extLst>
          </p:cNvPr>
          <p:cNvSpPr txBox="1"/>
          <p:nvPr userDrawn="1"/>
        </p:nvSpPr>
        <p:spPr>
          <a:xfrm>
            <a:off x="7086600" y="9827696"/>
            <a:ext cx="6172200" cy="369332"/>
          </a:xfrm>
          <a:prstGeom prst="rect">
            <a:avLst/>
          </a:prstGeom>
          <a:noFill/>
        </p:spPr>
        <p:txBody>
          <a:bodyPr wrap="square" rtlCol="0">
            <a:spAutoFit/>
          </a:bodyPr>
          <a:lstStyle/>
          <a:p>
            <a:r>
              <a:rPr lang="en-US" sz="1800" dirty="0">
                <a:latin typeface="Montserrat" panose="00000500000000000000" pitchFamily="2" charset="0"/>
              </a:rPr>
              <a:t>#</a:t>
            </a:r>
            <a:r>
              <a:rPr lang="en-US" sz="1800" b="1" dirty="0">
                <a:solidFill>
                  <a:schemeClr val="tx2">
                    <a:lumMod val="75000"/>
                  </a:schemeClr>
                </a:solidFill>
                <a:latin typeface="Montserrat" panose="00000500000000000000" pitchFamily="2" charset="0"/>
              </a:rPr>
              <a:t>Lifelong Learning, Limitless Leadership</a:t>
            </a:r>
            <a:endParaRPr lang="en-IN" sz="1800" b="1" dirty="0">
              <a:solidFill>
                <a:schemeClr val="tx2">
                  <a:lumMod val="75000"/>
                </a:schemeClr>
              </a:solidFill>
              <a:latin typeface="Montserrat" panose="00000500000000000000" pitchFamily="2" charset="0"/>
            </a:endParaRPr>
          </a:p>
        </p:txBody>
      </p:sp>
      <p:sp>
        <p:nvSpPr>
          <p:cNvPr id="14" name="Freeform 3">
            <a:extLst>
              <a:ext uri="{FF2B5EF4-FFF2-40B4-BE49-F238E27FC236}">
                <a16:creationId xmlns:a16="http://schemas.microsoft.com/office/drawing/2014/main" id="{B5B6B04A-A82F-73D6-4C2E-81068F448CFA}"/>
              </a:ext>
            </a:extLst>
          </p:cNvPr>
          <p:cNvSpPr/>
          <p:nvPr userDrawn="1"/>
        </p:nvSpPr>
        <p:spPr>
          <a:xfrm>
            <a:off x="-1" y="-1"/>
            <a:ext cx="304801" cy="10287000"/>
          </a:xfrm>
          <a:custGeom>
            <a:avLst/>
            <a:gdLst/>
            <a:ahLst/>
            <a:cxnLst/>
            <a:rect l="l" t="t" r="r" b="b"/>
            <a:pathLst>
              <a:path w="707898" h="13716000">
                <a:moveTo>
                  <a:pt x="0" y="0"/>
                </a:moveTo>
                <a:lnTo>
                  <a:pt x="707898" y="0"/>
                </a:lnTo>
                <a:lnTo>
                  <a:pt x="707898" y="13716000"/>
                </a:lnTo>
                <a:lnTo>
                  <a:pt x="0" y="13716000"/>
                </a:lnTo>
                <a:close/>
              </a:path>
            </a:pathLst>
          </a:custGeom>
          <a:gradFill flip="none" rotWithShape="1">
            <a:gsLst>
              <a:gs pos="52000">
                <a:srgbClr val="781327"/>
              </a:gs>
              <a:gs pos="0">
                <a:schemeClr val="accent2">
                  <a:lumMod val="50000"/>
                </a:schemeClr>
              </a:gs>
              <a:gs pos="100000">
                <a:srgbClr val="3B0104"/>
              </a:gs>
            </a:gsLst>
            <a:path path="circle">
              <a:fillToRect l="100000" t="100000"/>
            </a:path>
            <a:tileRect r="-100000" b="-100000"/>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endParaRPr lang="en-IN" dirty="0"/>
          </a:p>
        </p:txBody>
      </p:sp>
      <p:sp>
        <p:nvSpPr>
          <p:cNvPr id="8" name="TextBox 7">
            <a:extLst>
              <a:ext uri="{FF2B5EF4-FFF2-40B4-BE49-F238E27FC236}">
                <a16:creationId xmlns:a16="http://schemas.microsoft.com/office/drawing/2014/main" id="{C319671E-EAD6-5887-8B45-31F6F5F2586B}"/>
              </a:ext>
            </a:extLst>
          </p:cNvPr>
          <p:cNvSpPr txBox="1"/>
          <p:nvPr userDrawn="1">
            <p:extLst>
              <p:ext uri="{1162E1C5-73C7-4A58-AE30-91384D911F3F}">
                <p184:classification xmlns:p184="http://schemas.microsoft.com/office/powerpoint/2018/4/main" val="hdr"/>
              </p:ext>
            </p:extLst>
          </p:nvPr>
        </p:nvSpPr>
        <p:spPr>
          <a:xfrm>
            <a:off x="63500" y="63500"/>
            <a:ext cx="701675" cy="152400"/>
          </a:xfrm>
          <a:prstGeom prst="rect">
            <a:avLst/>
          </a:prstGeom>
        </p:spPr>
        <p:txBody>
          <a:bodyPr horzOverflow="overflow" lIns="0" tIns="0" rIns="0" bIns="0">
            <a:spAutoFit/>
          </a:bodyPr>
          <a:lstStyle/>
          <a:p>
            <a:pPr algn="l"/>
            <a:r>
              <a:rPr lang="en-IN" sz="1000">
                <a:solidFill>
                  <a:srgbClr val="000000">
                    <a:alpha val="50000"/>
                  </a:srgbClr>
                </a:solidFill>
                <a:latin typeface="Aptos" panose="020B0004020202020204" pitchFamily="34" charset="0"/>
              </a:rPr>
              <a:t>Confidential</a:t>
            </a:r>
          </a:p>
        </p:txBody>
      </p:sp>
    </p:spTree>
  </p:cSld>
  <p:clrMap bg1="lt1" tx1="dk1" bg2="lt2" tx2="dk2" accent1="accent1" accent2="accent2" accent3="accent3" accent4="accent4" accent5="accent5" accent6="accent6" hlink="hlink" folHlink="folHlink"/>
  <p:sldLayoutIdLst>
    <p:sldLayoutId id="2147483659"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C39054C-734D-270D-6DE3-8B2B99657C11}"/>
              </a:ext>
            </a:extLst>
          </p:cNvPr>
          <p:cNvSpPr>
            <a:spLocks noGrp="1"/>
          </p:cNvSpPr>
          <p:nvPr>
            <p:ph type="title"/>
          </p:nvPr>
        </p:nvSpPr>
        <p:spPr>
          <a:xfrm>
            <a:off x="1257300" y="547688"/>
            <a:ext cx="15773400" cy="1989137"/>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06BAC665-F90F-41AD-4421-017BDA2AD5A3}"/>
              </a:ext>
            </a:extLst>
          </p:cNvPr>
          <p:cNvSpPr>
            <a:spLocks noGrp="1"/>
          </p:cNvSpPr>
          <p:nvPr>
            <p:ph type="body" idx="1"/>
          </p:nvPr>
        </p:nvSpPr>
        <p:spPr>
          <a:xfrm>
            <a:off x="1257300" y="2738438"/>
            <a:ext cx="15773400" cy="6527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4D8B7544-4105-E7E6-4C82-74129D15545E}"/>
              </a:ext>
            </a:extLst>
          </p:cNvPr>
          <p:cNvSpPr>
            <a:spLocks noGrp="1"/>
          </p:cNvSpPr>
          <p:nvPr>
            <p:ph type="dt" sz="half" idx="2"/>
          </p:nvPr>
        </p:nvSpPr>
        <p:spPr>
          <a:xfrm>
            <a:off x="1257300" y="9534525"/>
            <a:ext cx="4114800" cy="547688"/>
          </a:xfrm>
          <a:prstGeom prst="rect">
            <a:avLst/>
          </a:prstGeom>
        </p:spPr>
        <p:txBody>
          <a:bodyPr vert="horz" lIns="91440" tIns="45720" rIns="91440" bIns="45720" rtlCol="0" anchor="ctr"/>
          <a:lstStyle>
            <a:lvl1pPr algn="l">
              <a:defRPr sz="1200">
                <a:solidFill>
                  <a:schemeClr val="tx1">
                    <a:tint val="82000"/>
                  </a:schemeClr>
                </a:solidFill>
              </a:defRPr>
            </a:lvl1p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33BA2622-D9A8-B5B9-2682-46AA1AA3F8AD}"/>
              </a:ext>
            </a:extLst>
          </p:cNvPr>
          <p:cNvSpPr>
            <a:spLocks noGrp="1"/>
          </p:cNvSpPr>
          <p:nvPr>
            <p:ph type="ftr" sz="quarter" idx="3"/>
          </p:nvPr>
        </p:nvSpPr>
        <p:spPr>
          <a:xfrm>
            <a:off x="6057900" y="9534525"/>
            <a:ext cx="6172200" cy="547688"/>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IN"/>
          </a:p>
        </p:txBody>
      </p:sp>
      <p:sp>
        <p:nvSpPr>
          <p:cNvPr id="6" name="Slide Number Placeholder 5">
            <a:extLst>
              <a:ext uri="{FF2B5EF4-FFF2-40B4-BE49-F238E27FC236}">
                <a16:creationId xmlns:a16="http://schemas.microsoft.com/office/drawing/2014/main" id="{C4A44B08-1DC2-767B-8954-18CD96A293BE}"/>
              </a:ext>
            </a:extLst>
          </p:cNvPr>
          <p:cNvSpPr>
            <a:spLocks noGrp="1"/>
          </p:cNvSpPr>
          <p:nvPr>
            <p:ph type="sldNum" sz="quarter" idx="4"/>
          </p:nvPr>
        </p:nvSpPr>
        <p:spPr>
          <a:xfrm>
            <a:off x="12915900" y="9534525"/>
            <a:ext cx="4114800" cy="547688"/>
          </a:xfrm>
          <a:prstGeom prst="rect">
            <a:avLst/>
          </a:prstGeom>
        </p:spPr>
        <p:txBody>
          <a:bodyPr vert="horz" lIns="91440" tIns="45720" rIns="91440" bIns="45720" rtlCol="0" anchor="ctr"/>
          <a:lstStyle>
            <a:lvl1pPr algn="r">
              <a:defRPr sz="1200">
                <a:solidFill>
                  <a:schemeClr val="tx1">
                    <a:tint val="82000"/>
                  </a:schemeClr>
                </a:solidFill>
              </a:defRPr>
            </a:lvl1pPr>
          </a:lstStyle>
          <a:p>
            <a:fld id="{FD14C40F-C2B3-4499-BCCE-57FD6F0391BA}" type="slidenum">
              <a:rPr lang="en-IN" smtClean="0"/>
              <a:t>‹#›</a:t>
            </a:fld>
            <a:endParaRPr lang="en-IN"/>
          </a:p>
        </p:txBody>
      </p:sp>
    </p:spTree>
    <p:extLst>
      <p:ext uri="{BB962C8B-B14F-4D97-AF65-F5344CB8AC3E}">
        <p14:creationId xmlns:p14="http://schemas.microsoft.com/office/powerpoint/2010/main" val="2331154392"/>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B083486-9440-0D9D-0CE9-C8B2B5A57F7F}"/>
              </a:ext>
            </a:extLst>
          </p:cNvPr>
          <p:cNvSpPr>
            <a:spLocks noGrp="1"/>
          </p:cNvSpPr>
          <p:nvPr>
            <p:ph type="title"/>
          </p:nvPr>
        </p:nvSpPr>
        <p:spPr>
          <a:xfrm>
            <a:off x="1257300" y="547688"/>
            <a:ext cx="15773400" cy="1989137"/>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405627B4-642F-F498-C02E-F6652566E878}"/>
              </a:ext>
            </a:extLst>
          </p:cNvPr>
          <p:cNvSpPr>
            <a:spLocks noGrp="1"/>
          </p:cNvSpPr>
          <p:nvPr>
            <p:ph type="body" idx="1"/>
          </p:nvPr>
        </p:nvSpPr>
        <p:spPr>
          <a:xfrm>
            <a:off x="1257300" y="2738438"/>
            <a:ext cx="15773400" cy="6527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2882F1B8-0D5B-02CA-B44A-56F6FBC827D2}"/>
              </a:ext>
            </a:extLst>
          </p:cNvPr>
          <p:cNvSpPr>
            <a:spLocks noGrp="1"/>
          </p:cNvSpPr>
          <p:nvPr>
            <p:ph type="dt" sz="half" idx="2"/>
          </p:nvPr>
        </p:nvSpPr>
        <p:spPr>
          <a:xfrm>
            <a:off x="1257300" y="9534525"/>
            <a:ext cx="4114800" cy="547688"/>
          </a:xfrm>
          <a:prstGeom prst="rect">
            <a:avLst/>
          </a:prstGeom>
        </p:spPr>
        <p:txBody>
          <a:bodyPr vert="horz" lIns="91440" tIns="45720" rIns="91440" bIns="45720" rtlCol="0" anchor="ctr"/>
          <a:lstStyle>
            <a:lvl1pPr algn="l">
              <a:defRPr sz="1200">
                <a:solidFill>
                  <a:schemeClr val="tx1">
                    <a:tint val="82000"/>
                  </a:schemeClr>
                </a:solidFill>
              </a:defRPr>
            </a:lvl1p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BA03E853-D417-2227-0C6E-7AC85B0EEB34}"/>
              </a:ext>
            </a:extLst>
          </p:cNvPr>
          <p:cNvSpPr>
            <a:spLocks noGrp="1"/>
          </p:cNvSpPr>
          <p:nvPr>
            <p:ph type="ftr" sz="quarter" idx="3"/>
          </p:nvPr>
        </p:nvSpPr>
        <p:spPr>
          <a:xfrm>
            <a:off x="6057900" y="9534525"/>
            <a:ext cx="6172200" cy="547688"/>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IN"/>
          </a:p>
        </p:txBody>
      </p:sp>
      <p:sp>
        <p:nvSpPr>
          <p:cNvPr id="6" name="Slide Number Placeholder 5">
            <a:extLst>
              <a:ext uri="{FF2B5EF4-FFF2-40B4-BE49-F238E27FC236}">
                <a16:creationId xmlns:a16="http://schemas.microsoft.com/office/drawing/2014/main" id="{D518057B-F03C-548A-55BB-DB52D80303CB}"/>
              </a:ext>
            </a:extLst>
          </p:cNvPr>
          <p:cNvSpPr>
            <a:spLocks noGrp="1"/>
          </p:cNvSpPr>
          <p:nvPr>
            <p:ph type="sldNum" sz="quarter" idx="4"/>
          </p:nvPr>
        </p:nvSpPr>
        <p:spPr>
          <a:xfrm>
            <a:off x="12915900" y="9534525"/>
            <a:ext cx="4114800" cy="547688"/>
          </a:xfrm>
          <a:prstGeom prst="rect">
            <a:avLst/>
          </a:prstGeom>
        </p:spPr>
        <p:txBody>
          <a:bodyPr vert="horz" lIns="91440" tIns="45720" rIns="91440" bIns="45720" rtlCol="0" anchor="ctr"/>
          <a:lstStyle>
            <a:lvl1pPr algn="r">
              <a:defRPr sz="1200">
                <a:solidFill>
                  <a:schemeClr val="tx1">
                    <a:tint val="82000"/>
                  </a:schemeClr>
                </a:solidFill>
              </a:defRPr>
            </a:lvl1pPr>
          </a:lstStyle>
          <a:p>
            <a:fld id="{DC86D0ED-FA93-4590-8971-07AB771E3D2A}" type="slidenum">
              <a:rPr lang="en-IN" smtClean="0"/>
              <a:t>‹#›</a:t>
            </a:fld>
            <a:endParaRPr lang="en-IN"/>
          </a:p>
        </p:txBody>
      </p:sp>
    </p:spTree>
    <p:extLst>
      <p:ext uri="{BB962C8B-B14F-4D97-AF65-F5344CB8AC3E}">
        <p14:creationId xmlns:p14="http://schemas.microsoft.com/office/powerpoint/2010/main" val="3307481316"/>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5"/>
        <p:cNvGrpSpPr/>
        <p:nvPr/>
      </p:nvGrpSpPr>
      <p:grpSpPr>
        <a:xfrm>
          <a:off x="0" y="0"/>
          <a:ext cx="0" cy="0"/>
          <a:chOff x="0" y="0"/>
          <a:chExt cx="0" cy="0"/>
        </a:xfrm>
      </p:grpSpPr>
      <p:sp>
        <p:nvSpPr>
          <p:cNvPr id="6" name="Google Shape;6;p17"/>
          <p:cNvSpPr txBox="1">
            <a:spLocks noGrp="1"/>
          </p:cNvSpPr>
          <p:nvPr>
            <p:ph type="title"/>
          </p:nvPr>
        </p:nvSpPr>
        <p:spPr>
          <a:xfrm>
            <a:off x="1257300" y="547688"/>
            <a:ext cx="15773400" cy="1988345"/>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Play"/>
              <a:buNone/>
              <a:defRPr sz="4400" b="0" i="0" u="none" strike="noStrike" cap="none">
                <a:solidFill>
                  <a:schemeClr val="dk1"/>
                </a:solidFill>
                <a:latin typeface="Play"/>
                <a:ea typeface="Play"/>
                <a:cs typeface="Play"/>
                <a:sym typeface="Play"/>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7"/>
          <p:cNvSpPr txBox="1">
            <a:spLocks noGrp="1"/>
          </p:cNvSpPr>
          <p:nvPr>
            <p:ph type="body" idx="1"/>
          </p:nvPr>
        </p:nvSpPr>
        <p:spPr>
          <a:xfrm>
            <a:off x="1257300" y="2738438"/>
            <a:ext cx="15773400" cy="6527007"/>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 name="Google Shape;8;p17"/>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800" b="0" i="0" u="none" strike="noStrike" cap="none">
                <a:solidFill>
                  <a:srgbClr val="757575"/>
                </a:solidFill>
                <a:latin typeface="Arial"/>
                <a:ea typeface="Arial"/>
                <a:cs typeface="Arial"/>
                <a:sym typeface="Arial"/>
              </a:defRPr>
            </a:lvl1pPr>
            <a:lvl2pPr marR="0" lvl="1" algn="l" rtl="0">
              <a:spcBef>
                <a:spcPts val="0"/>
              </a:spcBef>
              <a:spcAft>
                <a:spcPts val="0"/>
              </a:spcAft>
              <a:buSzPts val="1400"/>
              <a:buNone/>
              <a:defRPr sz="27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7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7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7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7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7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7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700" b="0" i="0" u="none" strike="noStrike" cap="none">
                <a:solidFill>
                  <a:schemeClr val="dk1"/>
                </a:solidFill>
                <a:latin typeface="Arial"/>
                <a:ea typeface="Arial"/>
                <a:cs typeface="Arial"/>
                <a:sym typeface="Arial"/>
              </a:defRPr>
            </a:lvl9pPr>
          </a:lstStyle>
          <a:p>
            <a:endParaRPr/>
          </a:p>
        </p:txBody>
      </p:sp>
      <p:sp>
        <p:nvSpPr>
          <p:cNvPr id="9" name="Google Shape;9;p17"/>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800" b="0" i="0" u="none" strike="noStrike" cap="none">
                <a:solidFill>
                  <a:srgbClr val="757575"/>
                </a:solidFill>
                <a:latin typeface="Arial"/>
                <a:ea typeface="Arial"/>
                <a:cs typeface="Arial"/>
                <a:sym typeface="Arial"/>
              </a:defRPr>
            </a:lvl1pPr>
            <a:lvl2pPr marR="0" lvl="1" algn="l" rtl="0">
              <a:spcBef>
                <a:spcPts val="0"/>
              </a:spcBef>
              <a:spcAft>
                <a:spcPts val="0"/>
              </a:spcAft>
              <a:buSzPts val="1400"/>
              <a:buNone/>
              <a:defRPr sz="27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7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7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7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7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7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7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700" b="0" i="0" u="none" strike="noStrike" cap="none">
                <a:solidFill>
                  <a:schemeClr val="dk1"/>
                </a:solidFill>
                <a:latin typeface="Arial"/>
                <a:ea typeface="Arial"/>
                <a:cs typeface="Arial"/>
                <a:sym typeface="Arial"/>
              </a:defRPr>
            </a:lvl9pPr>
          </a:lstStyle>
          <a:p>
            <a:endParaRPr/>
          </a:p>
        </p:txBody>
      </p:sp>
      <p:sp>
        <p:nvSpPr>
          <p:cNvPr id="10" name="Google Shape;10;p17"/>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800" b="0" i="0" u="none" strike="noStrike" cap="none">
                <a:solidFill>
                  <a:srgbClr val="757575"/>
                </a:solidFill>
                <a:latin typeface="Arial"/>
                <a:ea typeface="Arial"/>
                <a:cs typeface="Arial"/>
                <a:sym typeface="Arial"/>
              </a:defRPr>
            </a:lvl1pPr>
            <a:lvl2pPr marL="0" marR="0" lvl="1" indent="0" algn="r" rtl="0">
              <a:spcBef>
                <a:spcPts val="0"/>
              </a:spcBef>
              <a:buNone/>
              <a:defRPr sz="1800" b="0" i="0" u="none" strike="noStrike" cap="none">
                <a:solidFill>
                  <a:srgbClr val="757575"/>
                </a:solidFill>
                <a:latin typeface="Arial"/>
                <a:ea typeface="Arial"/>
                <a:cs typeface="Arial"/>
                <a:sym typeface="Arial"/>
              </a:defRPr>
            </a:lvl2pPr>
            <a:lvl3pPr marL="0" marR="0" lvl="2" indent="0" algn="r" rtl="0">
              <a:spcBef>
                <a:spcPts val="0"/>
              </a:spcBef>
              <a:buNone/>
              <a:defRPr sz="1800" b="0" i="0" u="none" strike="noStrike" cap="none">
                <a:solidFill>
                  <a:srgbClr val="757575"/>
                </a:solidFill>
                <a:latin typeface="Arial"/>
                <a:ea typeface="Arial"/>
                <a:cs typeface="Arial"/>
                <a:sym typeface="Arial"/>
              </a:defRPr>
            </a:lvl3pPr>
            <a:lvl4pPr marL="0" marR="0" lvl="3" indent="0" algn="r" rtl="0">
              <a:spcBef>
                <a:spcPts val="0"/>
              </a:spcBef>
              <a:buNone/>
              <a:defRPr sz="1800" b="0" i="0" u="none" strike="noStrike" cap="none">
                <a:solidFill>
                  <a:srgbClr val="757575"/>
                </a:solidFill>
                <a:latin typeface="Arial"/>
                <a:ea typeface="Arial"/>
                <a:cs typeface="Arial"/>
                <a:sym typeface="Arial"/>
              </a:defRPr>
            </a:lvl4pPr>
            <a:lvl5pPr marL="0" marR="0" lvl="4" indent="0" algn="r" rtl="0">
              <a:spcBef>
                <a:spcPts val="0"/>
              </a:spcBef>
              <a:buNone/>
              <a:defRPr sz="1800" b="0" i="0" u="none" strike="noStrike" cap="none">
                <a:solidFill>
                  <a:srgbClr val="757575"/>
                </a:solidFill>
                <a:latin typeface="Arial"/>
                <a:ea typeface="Arial"/>
                <a:cs typeface="Arial"/>
                <a:sym typeface="Arial"/>
              </a:defRPr>
            </a:lvl5pPr>
            <a:lvl6pPr marL="0" marR="0" lvl="5" indent="0" algn="r" rtl="0">
              <a:spcBef>
                <a:spcPts val="0"/>
              </a:spcBef>
              <a:buNone/>
              <a:defRPr sz="1800" b="0" i="0" u="none" strike="noStrike" cap="none">
                <a:solidFill>
                  <a:srgbClr val="757575"/>
                </a:solidFill>
                <a:latin typeface="Arial"/>
                <a:ea typeface="Arial"/>
                <a:cs typeface="Arial"/>
                <a:sym typeface="Arial"/>
              </a:defRPr>
            </a:lvl6pPr>
            <a:lvl7pPr marL="0" marR="0" lvl="6" indent="0" algn="r" rtl="0">
              <a:spcBef>
                <a:spcPts val="0"/>
              </a:spcBef>
              <a:buNone/>
              <a:defRPr sz="1800" b="0" i="0" u="none" strike="noStrike" cap="none">
                <a:solidFill>
                  <a:srgbClr val="757575"/>
                </a:solidFill>
                <a:latin typeface="Arial"/>
                <a:ea typeface="Arial"/>
                <a:cs typeface="Arial"/>
                <a:sym typeface="Arial"/>
              </a:defRPr>
            </a:lvl7pPr>
            <a:lvl8pPr marL="0" marR="0" lvl="7" indent="0" algn="r" rtl="0">
              <a:spcBef>
                <a:spcPts val="0"/>
              </a:spcBef>
              <a:buNone/>
              <a:defRPr sz="1800" b="0" i="0" u="none" strike="noStrike" cap="none">
                <a:solidFill>
                  <a:srgbClr val="757575"/>
                </a:solidFill>
                <a:latin typeface="Arial"/>
                <a:ea typeface="Arial"/>
                <a:cs typeface="Arial"/>
                <a:sym typeface="Arial"/>
              </a:defRPr>
            </a:lvl8pPr>
            <a:lvl9pPr marL="0" marR="0" lvl="8" indent="0" algn="r" rtl="0">
              <a:spcBef>
                <a:spcPts val="0"/>
              </a:spcBef>
              <a:buNone/>
              <a:defRPr sz="1800" b="0" i="0" u="none" strike="noStrike" cap="none">
                <a:solidFill>
                  <a:srgbClr val="757575"/>
                </a:solidFill>
                <a:latin typeface="Arial"/>
                <a:ea typeface="Arial"/>
                <a:cs typeface="Arial"/>
                <a:sym typeface="Aria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152278657"/>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534B727-FCFA-19EF-420D-10ADA0BB8B8B}"/>
              </a:ext>
            </a:extLst>
          </p:cNvPr>
          <p:cNvSpPr>
            <a:spLocks noGrp="1"/>
          </p:cNvSpPr>
          <p:nvPr>
            <p:ph type="title"/>
          </p:nvPr>
        </p:nvSpPr>
        <p:spPr>
          <a:xfrm>
            <a:off x="1257300" y="547688"/>
            <a:ext cx="15773400" cy="1989137"/>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1EF9634D-BC79-7F11-51B4-C24DC5EE99EE}"/>
              </a:ext>
            </a:extLst>
          </p:cNvPr>
          <p:cNvSpPr>
            <a:spLocks noGrp="1"/>
          </p:cNvSpPr>
          <p:nvPr>
            <p:ph type="body" idx="1"/>
          </p:nvPr>
        </p:nvSpPr>
        <p:spPr>
          <a:xfrm>
            <a:off x="1257300" y="2738438"/>
            <a:ext cx="15773400" cy="6527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79597FB8-58CA-63EA-2C5B-7A4FB12A75A4}"/>
              </a:ext>
            </a:extLst>
          </p:cNvPr>
          <p:cNvSpPr>
            <a:spLocks noGrp="1"/>
          </p:cNvSpPr>
          <p:nvPr>
            <p:ph type="dt" sz="half" idx="2"/>
          </p:nvPr>
        </p:nvSpPr>
        <p:spPr>
          <a:xfrm>
            <a:off x="1257300" y="9534525"/>
            <a:ext cx="4114800" cy="547688"/>
          </a:xfrm>
          <a:prstGeom prst="rect">
            <a:avLst/>
          </a:prstGeom>
        </p:spPr>
        <p:txBody>
          <a:bodyPr vert="horz" lIns="91440" tIns="45720" rIns="91440" bIns="45720" rtlCol="0" anchor="ctr"/>
          <a:lstStyle>
            <a:lvl1pPr algn="l">
              <a:defRPr sz="1200">
                <a:solidFill>
                  <a:schemeClr val="tx1">
                    <a:tint val="82000"/>
                  </a:schemeClr>
                </a:solidFill>
              </a:defRPr>
            </a:lvl1p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05200AD3-BB36-C516-8EE7-4D9F08C2B5D2}"/>
              </a:ext>
            </a:extLst>
          </p:cNvPr>
          <p:cNvSpPr>
            <a:spLocks noGrp="1"/>
          </p:cNvSpPr>
          <p:nvPr>
            <p:ph type="ftr" sz="quarter" idx="3"/>
          </p:nvPr>
        </p:nvSpPr>
        <p:spPr>
          <a:xfrm>
            <a:off x="6057900" y="9534525"/>
            <a:ext cx="6172200" cy="547688"/>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IN"/>
          </a:p>
        </p:txBody>
      </p:sp>
      <p:sp>
        <p:nvSpPr>
          <p:cNvPr id="6" name="Slide Number Placeholder 5">
            <a:extLst>
              <a:ext uri="{FF2B5EF4-FFF2-40B4-BE49-F238E27FC236}">
                <a16:creationId xmlns:a16="http://schemas.microsoft.com/office/drawing/2014/main" id="{072CB5C1-6A78-5CB6-7C57-EF6B7F3867BF}"/>
              </a:ext>
            </a:extLst>
          </p:cNvPr>
          <p:cNvSpPr>
            <a:spLocks noGrp="1"/>
          </p:cNvSpPr>
          <p:nvPr>
            <p:ph type="sldNum" sz="quarter" idx="4"/>
          </p:nvPr>
        </p:nvSpPr>
        <p:spPr>
          <a:xfrm>
            <a:off x="12915900" y="9534525"/>
            <a:ext cx="4114800" cy="547688"/>
          </a:xfrm>
          <a:prstGeom prst="rect">
            <a:avLst/>
          </a:prstGeom>
        </p:spPr>
        <p:txBody>
          <a:bodyPr vert="horz" lIns="91440" tIns="45720" rIns="91440" bIns="45720" rtlCol="0" anchor="ctr"/>
          <a:lstStyle>
            <a:lvl1pPr algn="r">
              <a:defRPr sz="1200">
                <a:solidFill>
                  <a:schemeClr val="tx1">
                    <a:tint val="82000"/>
                  </a:schemeClr>
                </a:solidFill>
              </a:defRPr>
            </a:lvl1pPr>
          </a:lstStyle>
          <a:p>
            <a:fld id="{5FC83988-FFD9-45A3-848F-D3B9E6EAF45C}" type="slidenum">
              <a:rPr lang="en-IN" smtClean="0"/>
              <a:t>‹#›</a:t>
            </a:fld>
            <a:endParaRPr lang="en-IN"/>
          </a:p>
        </p:txBody>
      </p:sp>
    </p:spTree>
    <p:extLst>
      <p:ext uri="{BB962C8B-B14F-4D97-AF65-F5344CB8AC3E}">
        <p14:creationId xmlns:p14="http://schemas.microsoft.com/office/powerpoint/2010/main" val="218225210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hyperlink" Target="https://docs.google.com/forms/d/e/1FAIpQLSeQ_xjZffUMW4TfsdSBD1Lcu5FbhZ6ZPYarKgB0D-TlYLTwTg/viewform?usp=dialog"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TextBox 2"/>
          <p:cNvSpPr txBox="1"/>
          <p:nvPr/>
        </p:nvSpPr>
        <p:spPr>
          <a:xfrm>
            <a:off x="3200400" y="3619500"/>
            <a:ext cx="11654139" cy="677108"/>
          </a:xfrm>
          <a:prstGeom prst="rect">
            <a:avLst/>
          </a:prstGeom>
        </p:spPr>
        <p:txBody>
          <a:bodyPr lIns="0" tIns="0" rIns="0" bIns="0" rtlCol="0" anchor="t">
            <a:spAutoFit/>
          </a:bodyPr>
          <a:lstStyle/>
          <a:p>
            <a:pPr algn="ctr"/>
            <a:r>
              <a:rPr lang="en-US" sz="4400" b="1" dirty="0">
                <a:solidFill>
                  <a:srgbClr val="004165"/>
                </a:solidFill>
                <a:latin typeface="Gotham" panose="02000504050000020004" pitchFamily="2" charset="0"/>
              </a:rPr>
              <a:t>Judges Briefing</a:t>
            </a:r>
          </a:p>
        </p:txBody>
      </p:sp>
      <p:sp>
        <p:nvSpPr>
          <p:cNvPr id="3" name="TextBox 3"/>
          <p:cNvSpPr txBox="1"/>
          <p:nvPr/>
        </p:nvSpPr>
        <p:spPr>
          <a:xfrm>
            <a:off x="3049535" y="1992842"/>
            <a:ext cx="13335000" cy="1246495"/>
          </a:xfrm>
          <a:prstGeom prst="rect">
            <a:avLst/>
          </a:prstGeom>
        </p:spPr>
        <p:txBody>
          <a:bodyPr wrap="square" lIns="0" tIns="0" rIns="0" bIns="0" rtlCol="0" anchor="t">
            <a:spAutoFit/>
          </a:bodyPr>
          <a:lstStyle/>
          <a:p>
            <a:pPr algn="ctr"/>
            <a:r>
              <a:rPr lang="en-IN" sz="8100" spc="-8" dirty="0">
                <a:latin typeface="Gotham" panose="02000504050000020004" pitchFamily="2" charset="0"/>
              </a:rPr>
              <a:t>Humorous Speech </a:t>
            </a:r>
            <a:r>
              <a:rPr lang="en-US" sz="8100" spc="-8" dirty="0">
                <a:latin typeface="Gotham" panose="02000504050000020004" pitchFamily="2" charset="0"/>
              </a:rPr>
              <a:t>Contest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257299" y="547689"/>
            <a:ext cx="16514507" cy="1546584"/>
          </a:xfrm>
        </p:spPr>
        <p:txBody>
          <a:bodyPr/>
          <a:lstStyle/>
          <a:p>
            <a:r>
              <a:rPr lang="en-IN" sz="6600" b="1" spc="-8" dirty="0">
                <a:latin typeface="Gotham" panose="02000504050000020004" pitchFamily="2" charset="0"/>
              </a:rPr>
              <a:t>Humorous Speech Contest</a:t>
            </a:r>
            <a:endParaRPr lang="en-IN" b="1" dirty="0">
              <a:solidFill>
                <a:srgbClr val="004165"/>
              </a:solidFill>
              <a:latin typeface="Gotham" panose="02000504050000020004" pitchFamily="2" charset="0"/>
            </a:endParaRPr>
          </a:p>
        </p:txBody>
      </p:sp>
      <p:pic>
        <p:nvPicPr>
          <p:cNvPr id="2" name="Picture 1">
            <a:extLst>
              <a:ext uri="{FF2B5EF4-FFF2-40B4-BE49-F238E27FC236}">
                <a16:creationId xmlns:a16="http://schemas.microsoft.com/office/drawing/2014/main" id="{28272AB5-BC62-B021-661D-6173486DB8EA}"/>
              </a:ext>
            </a:extLst>
          </p:cNvPr>
          <p:cNvPicPr>
            <a:picLocks noChangeAspect="1"/>
          </p:cNvPicPr>
          <p:nvPr/>
        </p:nvPicPr>
        <p:blipFill>
          <a:blip r:embed="rId2"/>
          <a:stretch>
            <a:fillRect/>
          </a:stretch>
        </p:blipFill>
        <p:spPr>
          <a:xfrm>
            <a:off x="12536129" y="2039505"/>
            <a:ext cx="5216796" cy="6834003"/>
          </a:xfrm>
          <a:prstGeom prst="rect">
            <a:avLst/>
          </a:prstGeom>
        </p:spPr>
      </p:pic>
      <p:sp>
        <p:nvSpPr>
          <p:cNvPr id="10" name="Content Placeholder 4">
            <a:extLst>
              <a:ext uri="{FF2B5EF4-FFF2-40B4-BE49-F238E27FC236}">
                <a16:creationId xmlns:a16="http://schemas.microsoft.com/office/drawing/2014/main" id="{7629416B-088C-CB72-15B3-BE400E522A4C}"/>
              </a:ext>
            </a:extLst>
          </p:cNvPr>
          <p:cNvSpPr>
            <a:spLocks noGrp="1"/>
          </p:cNvSpPr>
          <p:nvPr>
            <p:ph idx="1"/>
          </p:nvPr>
        </p:nvSpPr>
        <p:spPr>
          <a:xfrm>
            <a:off x="1257301" y="2384477"/>
            <a:ext cx="8181668" cy="6302324"/>
          </a:xfrm>
        </p:spPr>
        <p:txBody>
          <a:bodyPr vert="horz" lIns="137160" tIns="68580" rIns="137160" bIns="68580" rtlCol="0" anchor="t">
            <a:normAutofit/>
          </a:bodyPr>
          <a:lstStyle/>
          <a:p>
            <a:pPr marL="18098" marR="7620" indent="0" algn="just">
              <a:lnSpc>
                <a:spcPct val="100699"/>
              </a:lnSpc>
              <a:spcBef>
                <a:spcPts val="150"/>
              </a:spcBef>
              <a:buSzPct val="75555"/>
              <a:buNone/>
              <a:tabLst>
                <a:tab pos="387668" algn="l"/>
              </a:tabLst>
            </a:pPr>
            <a:r>
              <a:rPr lang="en-US" sz="2700" dirty="0">
                <a:solidFill>
                  <a:srgbClr val="333333"/>
                </a:solidFill>
                <a:latin typeface="Arial MT"/>
                <a:cs typeface="Arial MT"/>
              </a:rPr>
              <a:t>Write</a:t>
            </a:r>
            <a:r>
              <a:rPr lang="en-US" sz="2700" spc="8" dirty="0">
                <a:solidFill>
                  <a:srgbClr val="333333"/>
                </a:solidFill>
                <a:latin typeface="Arial MT"/>
                <a:cs typeface="Arial MT"/>
              </a:rPr>
              <a:t> contestant</a:t>
            </a:r>
            <a:r>
              <a:rPr lang="en-US" sz="2700" spc="15" dirty="0">
                <a:solidFill>
                  <a:srgbClr val="333333"/>
                </a:solidFill>
                <a:latin typeface="Arial MT"/>
                <a:cs typeface="Arial MT"/>
              </a:rPr>
              <a:t> </a:t>
            </a:r>
            <a:r>
              <a:rPr lang="en-US" sz="2700" spc="8" dirty="0">
                <a:solidFill>
                  <a:srgbClr val="333333"/>
                </a:solidFill>
                <a:latin typeface="Arial MT"/>
                <a:cs typeface="Arial MT"/>
              </a:rPr>
              <a:t>names</a:t>
            </a:r>
            <a:r>
              <a:rPr lang="en-US" sz="2700" spc="15" dirty="0">
                <a:solidFill>
                  <a:srgbClr val="333333"/>
                </a:solidFill>
                <a:latin typeface="Arial MT"/>
                <a:cs typeface="Arial MT"/>
              </a:rPr>
              <a:t> </a:t>
            </a:r>
            <a:r>
              <a:rPr lang="en-US" sz="2700" spc="8" dirty="0">
                <a:solidFill>
                  <a:srgbClr val="333333"/>
                </a:solidFill>
                <a:latin typeface="Arial MT"/>
                <a:cs typeface="Arial MT"/>
              </a:rPr>
              <a:t>across</a:t>
            </a:r>
            <a:r>
              <a:rPr lang="en-US" sz="2700" spc="15" dirty="0">
                <a:solidFill>
                  <a:srgbClr val="333333"/>
                </a:solidFill>
                <a:latin typeface="Arial MT"/>
                <a:cs typeface="Arial MT"/>
              </a:rPr>
              <a:t> </a:t>
            </a:r>
            <a:r>
              <a:rPr lang="en-US" sz="2700" dirty="0">
                <a:solidFill>
                  <a:srgbClr val="333333"/>
                </a:solidFill>
                <a:latin typeface="Arial MT"/>
                <a:cs typeface="Arial MT"/>
              </a:rPr>
              <a:t>the</a:t>
            </a:r>
            <a:r>
              <a:rPr lang="en-US" sz="2700" spc="8" dirty="0">
                <a:solidFill>
                  <a:srgbClr val="333333"/>
                </a:solidFill>
                <a:latin typeface="Arial MT"/>
                <a:cs typeface="Arial MT"/>
              </a:rPr>
              <a:t> top</a:t>
            </a:r>
            <a:r>
              <a:rPr lang="en-US" sz="2700" spc="15" dirty="0">
                <a:solidFill>
                  <a:srgbClr val="333333"/>
                </a:solidFill>
                <a:latin typeface="Arial MT"/>
                <a:cs typeface="Arial MT"/>
              </a:rPr>
              <a:t> </a:t>
            </a:r>
            <a:r>
              <a:rPr lang="en-US" sz="2700" spc="8" dirty="0">
                <a:solidFill>
                  <a:srgbClr val="333333"/>
                </a:solidFill>
                <a:latin typeface="Arial MT"/>
                <a:cs typeface="Arial MT"/>
              </a:rPr>
              <a:t>of</a:t>
            </a:r>
            <a:r>
              <a:rPr lang="en-US" sz="2700" spc="15" dirty="0">
                <a:solidFill>
                  <a:srgbClr val="333333"/>
                </a:solidFill>
                <a:latin typeface="Arial MT"/>
                <a:cs typeface="Arial MT"/>
              </a:rPr>
              <a:t> </a:t>
            </a:r>
            <a:r>
              <a:rPr lang="en-US" sz="2700" dirty="0">
                <a:solidFill>
                  <a:srgbClr val="333333"/>
                </a:solidFill>
                <a:latin typeface="Arial MT"/>
                <a:cs typeface="Arial MT"/>
              </a:rPr>
              <a:t>the </a:t>
            </a:r>
            <a:r>
              <a:rPr lang="en-US" sz="2700" spc="-923" dirty="0">
                <a:solidFill>
                  <a:srgbClr val="333333"/>
                </a:solidFill>
                <a:latin typeface="Arial MT"/>
                <a:cs typeface="Arial MT"/>
              </a:rPr>
              <a:t> </a:t>
            </a:r>
            <a:r>
              <a:rPr lang="en-US" sz="2700" spc="8" dirty="0">
                <a:solidFill>
                  <a:srgbClr val="333333"/>
                </a:solidFill>
                <a:latin typeface="Arial MT"/>
                <a:cs typeface="Arial MT"/>
              </a:rPr>
              <a:t>ballot (in </a:t>
            </a:r>
            <a:r>
              <a:rPr lang="en-US" sz="2700" dirty="0">
                <a:solidFill>
                  <a:srgbClr val="333333"/>
                </a:solidFill>
                <a:latin typeface="Arial MT"/>
                <a:cs typeface="Arial MT"/>
              </a:rPr>
              <a:t>the </a:t>
            </a:r>
            <a:r>
              <a:rPr lang="en-US" sz="2700" spc="8" dirty="0">
                <a:solidFill>
                  <a:srgbClr val="333333"/>
                </a:solidFill>
                <a:latin typeface="Arial MT"/>
                <a:cs typeface="Arial MT"/>
              </a:rPr>
              <a:t>columns) in speaking order, </a:t>
            </a:r>
            <a:r>
              <a:rPr lang="en-US" sz="2700" dirty="0">
                <a:solidFill>
                  <a:srgbClr val="333333"/>
                </a:solidFill>
                <a:latin typeface="Arial MT"/>
                <a:cs typeface="Arial MT"/>
              </a:rPr>
              <a:t>either </a:t>
            </a:r>
            <a:r>
              <a:rPr lang="en-US" sz="2700" spc="8" dirty="0">
                <a:solidFill>
                  <a:srgbClr val="333333"/>
                </a:solidFill>
                <a:latin typeface="Arial MT"/>
                <a:cs typeface="Arial MT"/>
              </a:rPr>
              <a:t> left</a:t>
            </a:r>
            <a:r>
              <a:rPr lang="en-US" sz="2700" spc="-30" dirty="0">
                <a:solidFill>
                  <a:srgbClr val="333333"/>
                </a:solidFill>
                <a:latin typeface="Arial MT"/>
                <a:cs typeface="Arial MT"/>
              </a:rPr>
              <a:t> </a:t>
            </a:r>
            <a:r>
              <a:rPr lang="en-US" sz="2700" spc="15" dirty="0">
                <a:solidFill>
                  <a:srgbClr val="333333"/>
                </a:solidFill>
                <a:latin typeface="Arial MT"/>
                <a:cs typeface="Arial MT"/>
              </a:rPr>
              <a:t>to</a:t>
            </a:r>
            <a:r>
              <a:rPr lang="en-US" sz="2700" spc="-23" dirty="0">
                <a:solidFill>
                  <a:srgbClr val="333333"/>
                </a:solidFill>
                <a:latin typeface="Arial MT"/>
                <a:cs typeface="Arial MT"/>
              </a:rPr>
              <a:t> </a:t>
            </a:r>
            <a:r>
              <a:rPr lang="en-US" sz="2700" spc="8" dirty="0">
                <a:solidFill>
                  <a:srgbClr val="333333"/>
                </a:solidFill>
                <a:latin typeface="Arial MT"/>
                <a:cs typeface="Arial MT"/>
              </a:rPr>
              <a:t>right,</a:t>
            </a:r>
            <a:r>
              <a:rPr lang="en-US" sz="2700" spc="-23" dirty="0">
                <a:solidFill>
                  <a:srgbClr val="333333"/>
                </a:solidFill>
                <a:latin typeface="Arial MT"/>
                <a:cs typeface="Arial MT"/>
              </a:rPr>
              <a:t> </a:t>
            </a:r>
            <a:r>
              <a:rPr lang="en-US" sz="2700" spc="8" dirty="0">
                <a:solidFill>
                  <a:srgbClr val="333333"/>
                </a:solidFill>
                <a:latin typeface="Arial MT"/>
                <a:cs typeface="Arial MT"/>
              </a:rPr>
              <a:t>or</a:t>
            </a:r>
            <a:r>
              <a:rPr lang="en-US" sz="2700" spc="-15" dirty="0">
                <a:solidFill>
                  <a:srgbClr val="333333"/>
                </a:solidFill>
                <a:latin typeface="Arial MT"/>
                <a:cs typeface="Arial MT"/>
              </a:rPr>
              <a:t> </a:t>
            </a:r>
            <a:r>
              <a:rPr lang="en-US" sz="2700" spc="8" dirty="0">
                <a:solidFill>
                  <a:srgbClr val="333333"/>
                </a:solidFill>
                <a:latin typeface="Arial MT"/>
                <a:cs typeface="Arial MT"/>
              </a:rPr>
              <a:t>right</a:t>
            </a:r>
            <a:r>
              <a:rPr lang="en-US" sz="2700" spc="-15" dirty="0">
                <a:solidFill>
                  <a:srgbClr val="333333"/>
                </a:solidFill>
                <a:latin typeface="Arial MT"/>
                <a:cs typeface="Arial MT"/>
              </a:rPr>
              <a:t> </a:t>
            </a:r>
            <a:r>
              <a:rPr lang="en-US" sz="2700" spc="15" dirty="0">
                <a:solidFill>
                  <a:srgbClr val="333333"/>
                </a:solidFill>
                <a:latin typeface="Arial MT"/>
                <a:cs typeface="Arial MT"/>
              </a:rPr>
              <a:t>to</a:t>
            </a:r>
            <a:r>
              <a:rPr lang="en-US" sz="2700" spc="-23" dirty="0">
                <a:solidFill>
                  <a:srgbClr val="333333"/>
                </a:solidFill>
                <a:latin typeface="Arial MT"/>
                <a:cs typeface="Arial MT"/>
              </a:rPr>
              <a:t> </a:t>
            </a:r>
            <a:r>
              <a:rPr lang="en-US" sz="2700" spc="8" dirty="0">
                <a:solidFill>
                  <a:srgbClr val="333333"/>
                </a:solidFill>
                <a:latin typeface="Arial MT"/>
                <a:cs typeface="Arial MT"/>
              </a:rPr>
              <a:t>left.</a:t>
            </a:r>
            <a:endParaRPr lang="en-US" sz="2700" dirty="0">
              <a:latin typeface="Arial MT"/>
              <a:cs typeface="Arial MT"/>
            </a:endParaRPr>
          </a:p>
          <a:p>
            <a:pPr>
              <a:lnSpc>
                <a:spcPct val="100000"/>
              </a:lnSpc>
              <a:buClr>
                <a:srgbClr val="333333"/>
              </a:buClr>
              <a:buFont typeface="Arial MT"/>
              <a:buChar char="•"/>
            </a:pPr>
            <a:endParaRPr lang="en-US" sz="2700" dirty="0">
              <a:latin typeface="Arial MT"/>
              <a:cs typeface="Arial MT"/>
            </a:endParaRPr>
          </a:p>
          <a:p>
            <a:pPr marL="18098" indent="0">
              <a:spcBef>
                <a:spcPts val="3098"/>
              </a:spcBef>
              <a:buSzPct val="75555"/>
              <a:buNone/>
              <a:tabLst>
                <a:tab pos="386715" algn="l"/>
                <a:tab pos="387668" algn="l"/>
              </a:tabLst>
            </a:pPr>
            <a:r>
              <a:rPr lang="en-US" sz="2700" b="1" spc="8" dirty="0">
                <a:solidFill>
                  <a:srgbClr val="333333"/>
                </a:solidFill>
                <a:latin typeface="Arial MT"/>
                <a:cs typeface="Arial MT"/>
              </a:rPr>
              <a:t>Speaking</a:t>
            </a:r>
            <a:r>
              <a:rPr lang="en-US" sz="2700" b="1" spc="-23" dirty="0">
                <a:solidFill>
                  <a:srgbClr val="333333"/>
                </a:solidFill>
                <a:latin typeface="Arial MT"/>
                <a:cs typeface="Arial MT"/>
              </a:rPr>
              <a:t> </a:t>
            </a:r>
            <a:r>
              <a:rPr lang="en-US" sz="2700" b="1" spc="8" dirty="0">
                <a:solidFill>
                  <a:srgbClr val="333333"/>
                </a:solidFill>
                <a:latin typeface="Arial MT"/>
                <a:cs typeface="Arial MT"/>
              </a:rPr>
              <a:t>Order:</a:t>
            </a:r>
            <a:endParaRPr lang="en-US" sz="2700" b="1" dirty="0">
              <a:latin typeface="Arial MT"/>
              <a:cs typeface="Arial MT"/>
            </a:endParaRPr>
          </a:p>
          <a:p>
            <a:pPr marL="1061085" lvl="1" indent="-368618">
              <a:spcBef>
                <a:spcPts val="780"/>
              </a:spcBef>
              <a:buSzPct val="75555"/>
              <a:buChar char="•"/>
              <a:tabLst>
                <a:tab pos="1061085" algn="l"/>
                <a:tab pos="1062038" algn="l"/>
              </a:tabLst>
            </a:pPr>
            <a:r>
              <a:rPr lang="en-US" sz="2700" spc="8" dirty="0">
                <a:solidFill>
                  <a:srgbClr val="333333"/>
                </a:solidFill>
                <a:latin typeface="Arial MT"/>
                <a:cs typeface="Arial MT"/>
              </a:rPr>
              <a:t>Contestant</a:t>
            </a:r>
            <a:r>
              <a:rPr lang="en-US" sz="2700" spc="-60" dirty="0">
                <a:solidFill>
                  <a:srgbClr val="333333"/>
                </a:solidFill>
                <a:latin typeface="Arial MT"/>
                <a:cs typeface="Arial MT"/>
              </a:rPr>
              <a:t> </a:t>
            </a:r>
            <a:r>
              <a:rPr lang="en-US" sz="2700" spc="15" dirty="0">
                <a:solidFill>
                  <a:srgbClr val="333333"/>
                </a:solidFill>
                <a:latin typeface="Arial MT"/>
                <a:cs typeface="Arial MT"/>
              </a:rPr>
              <a:t>1</a:t>
            </a:r>
            <a:r>
              <a:rPr lang="en-US" sz="2700" spc="-53" dirty="0">
                <a:solidFill>
                  <a:srgbClr val="333333"/>
                </a:solidFill>
                <a:latin typeface="Arial MT"/>
                <a:cs typeface="Arial MT"/>
              </a:rPr>
              <a:t> </a:t>
            </a:r>
            <a:r>
              <a:rPr lang="en-US" sz="2700" spc="15" dirty="0">
                <a:solidFill>
                  <a:srgbClr val="333333"/>
                </a:solidFill>
                <a:latin typeface="Arial MT"/>
                <a:cs typeface="Arial MT"/>
              </a:rPr>
              <a:t>–</a:t>
            </a:r>
            <a:endParaRPr lang="en-US" sz="2700" dirty="0">
              <a:latin typeface="Arial MT"/>
              <a:cs typeface="Arial MT"/>
            </a:endParaRPr>
          </a:p>
          <a:p>
            <a:pPr marL="1061085" lvl="1" indent="-368618">
              <a:spcBef>
                <a:spcPts val="795"/>
              </a:spcBef>
              <a:buSzPct val="75555"/>
              <a:buChar char="•"/>
              <a:tabLst>
                <a:tab pos="1061085" algn="l"/>
                <a:tab pos="1062038" algn="l"/>
              </a:tabLst>
            </a:pPr>
            <a:r>
              <a:rPr lang="en-US" sz="2700" spc="8" dirty="0">
                <a:solidFill>
                  <a:srgbClr val="333333"/>
                </a:solidFill>
                <a:latin typeface="Arial MT"/>
                <a:cs typeface="Arial MT"/>
              </a:rPr>
              <a:t>Contestant</a:t>
            </a:r>
            <a:r>
              <a:rPr lang="en-US" sz="2700" spc="-60" dirty="0">
                <a:solidFill>
                  <a:srgbClr val="333333"/>
                </a:solidFill>
                <a:latin typeface="Arial MT"/>
                <a:cs typeface="Arial MT"/>
              </a:rPr>
              <a:t> </a:t>
            </a:r>
            <a:r>
              <a:rPr lang="en-US" sz="2700" spc="8" dirty="0">
                <a:solidFill>
                  <a:srgbClr val="333333"/>
                </a:solidFill>
                <a:latin typeface="Arial MT"/>
                <a:cs typeface="Arial MT"/>
              </a:rPr>
              <a:t>2</a:t>
            </a:r>
            <a:r>
              <a:rPr lang="en-US" sz="2700" spc="-53" dirty="0">
                <a:solidFill>
                  <a:srgbClr val="333333"/>
                </a:solidFill>
                <a:latin typeface="Arial MT"/>
                <a:cs typeface="Arial MT"/>
              </a:rPr>
              <a:t> </a:t>
            </a:r>
            <a:r>
              <a:rPr lang="en-US" sz="2700" spc="15" dirty="0">
                <a:solidFill>
                  <a:srgbClr val="333333"/>
                </a:solidFill>
                <a:latin typeface="Arial MT"/>
                <a:cs typeface="Arial MT"/>
              </a:rPr>
              <a:t>–</a:t>
            </a:r>
            <a:endParaRPr lang="en-US" sz="2700" dirty="0">
              <a:latin typeface="Arial MT"/>
              <a:cs typeface="Arial MT"/>
            </a:endParaRPr>
          </a:p>
          <a:p>
            <a:pPr marL="1061085" lvl="1" indent="-368618">
              <a:spcBef>
                <a:spcPts val="773"/>
              </a:spcBef>
              <a:buSzPct val="75555"/>
              <a:buChar char="•"/>
              <a:tabLst>
                <a:tab pos="1061085" algn="l"/>
                <a:tab pos="1062038" algn="l"/>
              </a:tabLst>
            </a:pPr>
            <a:r>
              <a:rPr lang="en-US" sz="2700" spc="8" dirty="0">
                <a:solidFill>
                  <a:srgbClr val="333333"/>
                </a:solidFill>
                <a:latin typeface="Arial MT"/>
                <a:cs typeface="Arial MT"/>
              </a:rPr>
              <a:t>Contestant</a:t>
            </a:r>
            <a:r>
              <a:rPr lang="en-US" sz="2700" spc="-60" dirty="0">
                <a:solidFill>
                  <a:srgbClr val="333333"/>
                </a:solidFill>
                <a:latin typeface="Arial MT"/>
                <a:cs typeface="Arial MT"/>
              </a:rPr>
              <a:t> </a:t>
            </a:r>
            <a:r>
              <a:rPr lang="en-US" sz="2700" spc="8" dirty="0">
                <a:solidFill>
                  <a:srgbClr val="333333"/>
                </a:solidFill>
                <a:latin typeface="Arial MT"/>
                <a:cs typeface="Arial MT"/>
              </a:rPr>
              <a:t>3</a:t>
            </a:r>
            <a:r>
              <a:rPr lang="en-US" sz="2700" spc="-53" dirty="0">
                <a:solidFill>
                  <a:srgbClr val="333333"/>
                </a:solidFill>
                <a:latin typeface="Arial MT"/>
                <a:cs typeface="Arial MT"/>
              </a:rPr>
              <a:t> </a:t>
            </a:r>
            <a:r>
              <a:rPr lang="en-US" sz="2700" spc="15" dirty="0">
                <a:solidFill>
                  <a:srgbClr val="333333"/>
                </a:solidFill>
                <a:latin typeface="Arial MT"/>
                <a:cs typeface="Arial MT"/>
              </a:rPr>
              <a:t>–</a:t>
            </a:r>
            <a:endParaRPr lang="en-US" sz="2700" dirty="0">
              <a:latin typeface="Arial MT"/>
              <a:cs typeface="Arial MT"/>
            </a:endParaRPr>
          </a:p>
          <a:p>
            <a:pPr marL="1061085" lvl="1" indent="-368618">
              <a:spcBef>
                <a:spcPts val="773"/>
              </a:spcBef>
              <a:buSzPct val="75555"/>
              <a:buChar char="•"/>
              <a:tabLst>
                <a:tab pos="1061085" algn="l"/>
                <a:tab pos="1062038" algn="l"/>
              </a:tabLst>
            </a:pPr>
            <a:r>
              <a:rPr lang="en-US" sz="2700" spc="8" dirty="0">
                <a:solidFill>
                  <a:srgbClr val="333333"/>
                </a:solidFill>
                <a:latin typeface="Arial MT"/>
                <a:cs typeface="Arial MT"/>
              </a:rPr>
              <a:t>Contestant</a:t>
            </a:r>
            <a:r>
              <a:rPr lang="en-US" sz="2700" spc="-60" dirty="0">
                <a:solidFill>
                  <a:srgbClr val="333333"/>
                </a:solidFill>
                <a:latin typeface="Arial MT"/>
                <a:cs typeface="Arial MT"/>
              </a:rPr>
              <a:t> </a:t>
            </a:r>
            <a:r>
              <a:rPr lang="en-US" sz="2700" spc="8" dirty="0">
                <a:solidFill>
                  <a:srgbClr val="333333"/>
                </a:solidFill>
                <a:latin typeface="Arial MT"/>
                <a:cs typeface="Arial MT"/>
              </a:rPr>
              <a:t>4</a:t>
            </a:r>
            <a:r>
              <a:rPr lang="en-US" sz="2700" spc="-53" dirty="0">
                <a:solidFill>
                  <a:srgbClr val="333333"/>
                </a:solidFill>
                <a:latin typeface="Arial MT"/>
                <a:cs typeface="Arial MT"/>
              </a:rPr>
              <a:t> </a:t>
            </a:r>
            <a:r>
              <a:rPr lang="en-US" sz="2700" spc="15" dirty="0">
                <a:solidFill>
                  <a:srgbClr val="333333"/>
                </a:solidFill>
                <a:latin typeface="Arial MT"/>
                <a:cs typeface="Arial MT"/>
              </a:rPr>
              <a:t>–</a:t>
            </a:r>
            <a:endParaRPr lang="en-US" sz="2700" dirty="0">
              <a:latin typeface="Arial MT"/>
              <a:cs typeface="Arial MT"/>
            </a:endParaRPr>
          </a:p>
          <a:p>
            <a:pPr marL="1061085" lvl="1" indent="-368618">
              <a:spcBef>
                <a:spcPts val="795"/>
              </a:spcBef>
              <a:buSzPct val="75555"/>
              <a:buChar char="•"/>
              <a:tabLst>
                <a:tab pos="1061085" algn="l"/>
                <a:tab pos="1062038" algn="l"/>
              </a:tabLst>
            </a:pPr>
            <a:r>
              <a:rPr lang="en-US" sz="2700" spc="8" dirty="0">
                <a:solidFill>
                  <a:srgbClr val="333333"/>
                </a:solidFill>
                <a:latin typeface="Arial MT"/>
                <a:cs typeface="Arial MT"/>
              </a:rPr>
              <a:t>Contestant</a:t>
            </a:r>
            <a:r>
              <a:rPr lang="en-US" sz="2700" spc="-60" dirty="0">
                <a:solidFill>
                  <a:srgbClr val="333333"/>
                </a:solidFill>
                <a:latin typeface="Arial MT"/>
                <a:cs typeface="Arial MT"/>
              </a:rPr>
              <a:t> </a:t>
            </a:r>
            <a:r>
              <a:rPr lang="en-US" sz="2700" spc="8" dirty="0">
                <a:solidFill>
                  <a:srgbClr val="333333"/>
                </a:solidFill>
                <a:latin typeface="Arial MT"/>
                <a:cs typeface="Arial MT"/>
              </a:rPr>
              <a:t>5</a:t>
            </a:r>
            <a:r>
              <a:rPr lang="en-US" sz="2700" spc="-53" dirty="0">
                <a:solidFill>
                  <a:srgbClr val="333333"/>
                </a:solidFill>
                <a:latin typeface="Arial MT"/>
                <a:cs typeface="Arial MT"/>
              </a:rPr>
              <a:t> </a:t>
            </a:r>
            <a:r>
              <a:rPr lang="en-US" sz="2700" spc="15" dirty="0">
                <a:solidFill>
                  <a:srgbClr val="333333"/>
                </a:solidFill>
                <a:latin typeface="Arial MT"/>
                <a:cs typeface="Arial MT"/>
              </a:rPr>
              <a:t>–</a:t>
            </a:r>
            <a:endParaRPr lang="en-US" sz="2700" dirty="0">
              <a:latin typeface="Arial MT"/>
              <a:cs typeface="Arial MT"/>
            </a:endParaRPr>
          </a:p>
        </p:txBody>
      </p:sp>
    </p:spTree>
    <p:extLst>
      <p:ext uri="{BB962C8B-B14F-4D97-AF65-F5344CB8AC3E}">
        <p14:creationId xmlns:p14="http://schemas.microsoft.com/office/powerpoint/2010/main" val="33886355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257299" y="547689"/>
            <a:ext cx="16514507" cy="1546584"/>
          </a:xfrm>
        </p:spPr>
        <p:txBody>
          <a:bodyPr/>
          <a:lstStyle/>
          <a:p>
            <a:r>
              <a:rPr lang="en-IN" sz="6600" b="1" spc="-8" dirty="0">
                <a:latin typeface="Gotham" panose="02000504050000020004" pitchFamily="2" charset="0"/>
              </a:rPr>
              <a:t>Humorous Speech Contest</a:t>
            </a:r>
            <a:endParaRPr lang="en-IN" b="1" dirty="0">
              <a:solidFill>
                <a:srgbClr val="004165"/>
              </a:solidFill>
              <a:latin typeface="Gotham" panose="02000504050000020004" pitchFamily="2" charset="0"/>
            </a:endParaRPr>
          </a:p>
        </p:txBody>
      </p:sp>
      <p:pic>
        <p:nvPicPr>
          <p:cNvPr id="2" name="Picture 1">
            <a:extLst>
              <a:ext uri="{FF2B5EF4-FFF2-40B4-BE49-F238E27FC236}">
                <a16:creationId xmlns:a16="http://schemas.microsoft.com/office/drawing/2014/main" id="{4BBC6A9A-B4EC-54A6-050E-933A105D1B4B}"/>
              </a:ext>
            </a:extLst>
          </p:cNvPr>
          <p:cNvPicPr>
            <a:picLocks noChangeAspect="1"/>
          </p:cNvPicPr>
          <p:nvPr/>
        </p:nvPicPr>
        <p:blipFill>
          <a:blip r:embed="rId2"/>
          <a:stretch>
            <a:fillRect/>
          </a:stretch>
        </p:blipFill>
        <p:spPr>
          <a:xfrm>
            <a:off x="12536129" y="2039505"/>
            <a:ext cx="5216796" cy="6834003"/>
          </a:xfrm>
          <a:prstGeom prst="rect">
            <a:avLst/>
          </a:prstGeom>
        </p:spPr>
      </p:pic>
      <p:sp>
        <p:nvSpPr>
          <p:cNvPr id="11" name="TextBox 10">
            <a:extLst>
              <a:ext uri="{FF2B5EF4-FFF2-40B4-BE49-F238E27FC236}">
                <a16:creationId xmlns:a16="http://schemas.microsoft.com/office/drawing/2014/main" id="{18AB6E62-D186-AF92-953F-CB9ED35C1252}"/>
              </a:ext>
            </a:extLst>
          </p:cNvPr>
          <p:cNvSpPr txBox="1"/>
          <p:nvPr/>
        </p:nvSpPr>
        <p:spPr>
          <a:xfrm>
            <a:off x="1842569" y="2781797"/>
            <a:ext cx="8375852" cy="4830105"/>
          </a:xfrm>
          <a:prstGeom prst="rect">
            <a:avLst/>
          </a:prstGeom>
          <a:noFill/>
        </p:spPr>
        <p:txBody>
          <a:bodyPr wrap="square">
            <a:spAutoFit/>
          </a:bodyPr>
          <a:lstStyle/>
          <a:p>
            <a:pPr marL="532448" marR="7620" indent="-514350" algn="just">
              <a:lnSpc>
                <a:spcPct val="100699"/>
              </a:lnSpc>
              <a:spcBef>
                <a:spcPts val="150"/>
              </a:spcBef>
              <a:buSzPct val="75555"/>
              <a:buFont typeface="Wingdings" panose="05000000000000000000" pitchFamily="2" charset="2"/>
              <a:buChar char="§"/>
              <a:tabLst>
                <a:tab pos="387668" algn="l"/>
              </a:tabLst>
            </a:pPr>
            <a:r>
              <a:rPr lang="en-US" sz="2700" spc="8" dirty="0">
                <a:solidFill>
                  <a:srgbClr val="333333"/>
                </a:solidFill>
                <a:latin typeface="Arial MT"/>
                <a:cs typeface="Arial MT"/>
              </a:rPr>
              <a:t>After</a:t>
            </a:r>
            <a:r>
              <a:rPr lang="en-US" sz="2700" spc="15" dirty="0">
                <a:solidFill>
                  <a:srgbClr val="333333"/>
                </a:solidFill>
                <a:latin typeface="Arial MT"/>
                <a:cs typeface="Arial MT"/>
              </a:rPr>
              <a:t> </a:t>
            </a:r>
            <a:r>
              <a:rPr lang="en-US" sz="2700" spc="8" dirty="0">
                <a:solidFill>
                  <a:srgbClr val="333333"/>
                </a:solidFill>
                <a:latin typeface="Arial MT"/>
                <a:cs typeface="Arial MT"/>
              </a:rPr>
              <a:t>a</a:t>
            </a:r>
            <a:r>
              <a:rPr lang="en-US" sz="2700" spc="15" dirty="0">
                <a:solidFill>
                  <a:srgbClr val="333333"/>
                </a:solidFill>
                <a:latin typeface="Arial MT"/>
                <a:cs typeface="Arial MT"/>
              </a:rPr>
              <a:t> </a:t>
            </a:r>
            <a:r>
              <a:rPr lang="en-US" sz="2700" spc="8" dirty="0">
                <a:solidFill>
                  <a:srgbClr val="333333"/>
                </a:solidFill>
                <a:latin typeface="Arial MT"/>
                <a:cs typeface="Arial MT"/>
              </a:rPr>
              <a:t>speech,</a:t>
            </a:r>
            <a:r>
              <a:rPr lang="en-US" sz="2700" spc="15" dirty="0">
                <a:solidFill>
                  <a:srgbClr val="333333"/>
                </a:solidFill>
                <a:latin typeface="Arial MT"/>
                <a:cs typeface="Arial MT"/>
              </a:rPr>
              <a:t> </a:t>
            </a:r>
            <a:r>
              <a:rPr lang="en-US" sz="2700" spc="8" dirty="0">
                <a:solidFill>
                  <a:srgbClr val="333333"/>
                </a:solidFill>
                <a:latin typeface="Arial MT"/>
                <a:cs typeface="Arial MT"/>
              </a:rPr>
              <a:t>there</a:t>
            </a:r>
            <a:r>
              <a:rPr lang="en-US" sz="2700" spc="15" dirty="0">
                <a:solidFill>
                  <a:srgbClr val="333333"/>
                </a:solidFill>
                <a:latin typeface="Arial MT"/>
                <a:cs typeface="Arial MT"/>
              </a:rPr>
              <a:t> </a:t>
            </a:r>
            <a:r>
              <a:rPr lang="en-US" sz="2700" dirty="0">
                <a:solidFill>
                  <a:srgbClr val="333333"/>
                </a:solidFill>
                <a:latin typeface="Arial MT"/>
                <a:cs typeface="Arial MT"/>
              </a:rPr>
              <a:t>will</a:t>
            </a:r>
            <a:r>
              <a:rPr lang="en-US" sz="2700" spc="8" dirty="0">
                <a:solidFill>
                  <a:srgbClr val="333333"/>
                </a:solidFill>
                <a:latin typeface="Arial MT"/>
                <a:cs typeface="Arial MT"/>
              </a:rPr>
              <a:t> be</a:t>
            </a:r>
            <a:r>
              <a:rPr lang="en-US" sz="2700" spc="15" dirty="0">
                <a:solidFill>
                  <a:srgbClr val="333333"/>
                </a:solidFill>
                <a:latin typeface="Arial MT"/>
                <a:cs typeface="Arial MT"/>
              </a:rPr>
              <a:t> </a:t>
            </a:r>
            <a:r>
              <a:rPr lang="en-US" sz="2700" dirty="0">
                <a:solidFill>
                  <a:srgbClr val="333333"/>
                </a:solidFill>
                <a:latin typeface="Arial MT"/>
                <a:cs typeface="Arial MT"/>
              </a:rPr>
              <a:t>one</a:t>
            </a:r>
            <a:r>
              <a:rPr lang="en-US" sz="2700" spc="8" dirty="0">
                <a:solidFill>
                  <a:srgbClr val="333333"/>
                </a:solidFill>
                <a:latin typeface="Arial MT"/>
                <a:cs typeface="Arial MT"/>
              </a:rPr>
              <a:t> minute  </a:t>
            </a:r>
            <a:r>
              <a:rPr lang="en-US" sz="2700" spc="-15" dirty="0">
                <a:solidFill>
                  <a:srgbClr val="333333"/>
                </a:solidFill>
                <a:latin typeface="Arial MT"/>
                <a:cs typeface="Arial MT"/>
              </a:rPr>
              <a:t>of </a:t>
            </a:r>
            <a:r>
              <a:rPr lang="en-US" sz="2700" spc="-8" dirty="0">
                <a:solidFill>
                  <a:srgbClr val="333333"/>
                </a:solidFill>
                <a:latin typeface="Arial MT"/>
                <a:cs typeface="Arial MT"/>
              </a:rPr>
              <a:t> </a:t>
            </a:r>
            <a:r>
              <a:rPr lang="en-US" sz="2700" spc="8" dirty="0">
                <a:solidFill>
                  <a:srgbClr val="333333"/>
                </a:solidFill>
                <a:latin typeface="Arial MT"/>
                <a:cs typeface="Arial MT"/>
              </a:rPr>
              <a:t>silence for you </a:t>
            </a:r>
            <a:r>
              <a:rPr lang="en-US" sz="2700" spc="15" dirty="0">
                <a:solidFill>
                  <a:srgbClr val="333333"/>
                </a:solidFill>
                <a:latin typeface="Arial MT"/>
                <a:cs typeface="Arial MT"/>
              </a:rPr>
              <a:t>to </a:t>
            </a:r>
            <a:r>
              <a:rPr lang="en-US" sz="2700" dirty="0">
                <a:solidFill>
                  <a:srgbClr val="333333"/>
                </a:solidFill>
                <a:latin typeface="Arial MT"/>
                <a:cs typeface="Arial MT"/>
              </a:rPr>
              <a:t>score </a:t>
            </a:r>
            <a:r>
              <a:rPr lang="en-US" sz="2700" spc="8" dirty="0">
                <a:solidFill>
                  <a:srgbClr val="333333"/>
                </a:solidFill>
                <a:latin typeface="Arial MT"/>
                <a:cs typeface="Arial MT"/>
              </a:rPr>
              <a:t>the contestant based </a:t>
            </a:r>
            <a:r>
              <a:rPr lang="en-US" sz="2700" dirty="0">
                <a:solidFill>
                  <a:srgbClr val="333333"/>
                </a:solidFill>
                <a:latin typeface="Arial MT"/>
                <a:cs typeface="Arial MT"/>
              </a:rPr>
              <a:t>on </a:t>
            </a:r>
            <a:r>
              <a:rPr lang="en-US" sz="2700" spc="8" dirty="0">
                <a:solidFill>
                  <a:srgbClr val="333333"/>
                </a:solidFill>
                <a:latin typeface="Arial MT"/>
                <a:cs typeface="Arial MT"/>
              </a:rPr>
              <a:t> each</a:t>
            </a:r>
            <a:r>
              <a:rPr lang="en-US" sz="2700" spc="-8" dirty="0">
                <a:solidFill>
                  <a:srgbClr val="333333"/>
                </a:solidFill>
                <a:latin typeface="Arial MT"/>
                <a:cs typeface="Arial MT"/>
              </a:rPr>
              <a:t> </a:t>
            </a:r>
            <a:r>
              <a:rPr lang="en-US" sz="2700" spc="8" dirty="0">
                <a:solidFill>
                  <a:srgbClr val="333333"/>
                </a:solidFill>
                <a:latin typeface="Arial MT"/>
                <a:cs typeface="Arial MT"/>
              </a:rPr>
              <a:t>criterion.</a:t>
            </a:r>
            <a:endParaRPr lang="en-US" sz="2700" dirty="0">
              <a:latin typeface="Arial MT"/>
              <a:cs typeface="Arial MT"/>
            </a:endParaRPr>
          </a:p>
          <a:p>
            <a:pPr marL="532448" marR="8573" indent="-514350" algn="just">
              <a:lnSpc>
                <a:spcPct val="100699"/>
              </a:lnSpc>
              <a:spcBef>
                <a:spcPts val="1658"/>
              </a:spcBef>
              <a:buClr>
                <a:srgbClr val="333333"/>
              </a:buClr>
              <a:buSzPct val="75555"/>
              <a:buFont typeface="Wingdings" panose="05000000000000000000" pitchFamily="2" charset="2"/>
              <a:buChar char="§"/>
              <a:tabLst>
                <a:tab pos="547688" algn="l"/>
              </a:tabLst>
            </a:pPr>
            <a:r>
              <a:rPr lang="en-US" sz="2700" dirty="0">
                <a:solidFill>
                  <a:srgbClr val="333333"/>
                </a:solidFill>
                <a:latin typeface="Arial MT"/>
                <a:cs typeface="Arial MT"/>
              </a:rPr>
              <a:t>After </a:t>
            </a:r>
            <a:r>
              <a:rPr lang="en-US" sz="2700" spc="8" dirty="0">
                <a:solidFill>
                  <a:srgbClr val="333333"/>
                </a:solidFill>
                <a:latin typeface="Arial MT"/>
                <a:cs typeface="Arial MT"/>
              </a:rPr>
              <a:t>the </a:t>
            </a:r>
            <a:r>
              <a:rPr lang="en-US" sz="2700" dirty="0">
                <a:solidFill>
                  <a:srgbClr val="333333"/>
                </a:solidFill>
                <a:latin typeface="Arial MT"/>
                <a:cs typeface="Arial MT"/>
              </a:rPr>
              <a:t>last </a:t>
            </a:r>
            <a:r>
              <a:rPr lang="en-US" sz="2700" spc="15" dirty="0">
                <a:solidFill>
                  <a:srgbClr val="333333"/>
                </a:solidFill>
                <a:latin typeface="Arial MT"/>
                <a:cs typeface="Arial MT"/>
              </a:rPr>
              <a:t>speech, </a:t>
            </a:r>
            <a:r>
              <a:rPr lang="en-US" sz="2700" spc="8" dirty="0">
                <a:solidFill>
                  <a:srgbClr val="333333"/>
                </a:solidFill>
                <a:latin typeface="Arial MT"/>
                <a:cs typeface="Arial MT"/>
              </a:rPr>
              <a:t>there </a:t>
            </a:r>
            <a:r>
              <a:rPr lang="en-US" sz="2700" dirty="0">
                <a:solidFill>
                  <a:srgbClr val="333333"/>
                </a:solidFill>
                <a:latin typeface="Arial MT"/>
                <a:cs typeface="Arial MT"/>
              </a:rPr>
              <a:t>will </a:t>
            </a:r>
            <a:r>
              <a:rPr lang="en-US" sz="2700" spc="8" dirty="0">
                <a:solidFill>
                  <a:srgbClr val="333333"/>
                </a:solidFill>
                <a:latin typeface="Arial MT"/>
                <a:cs typeface="Arial MT"/>
              </a:rPr>
              <a:t>be </a:t>
            </a:r>
            <a:r>
              <a:rPr lang="en-US" sz="2700" spc="15" dirty="0">
                <a:solidFill>
                  <a:srgbClr val="333333"/>
                </a:solidFill>
                <a:latin typeface="Arial MT"/>
                <a:cs typeface="Arial MT"/>
              </a:rPr>
              <a:t>3 </a:t>
            </a:r>
            <a:r>
              <a:rPr lang="en-US" sz="2700" spc="8" dirty="0">
                <a:solidFill>
                  <a:srgbClr val="333333"/>
                </a:solidFill>
                <a:latin typeface="Arial MT"/>
                <a:cs typeface="Arial MT"/>
              </a:rPr>
              <a:t>minutes </a:t>
            </a:r>
            <a:r>
              <a:rPr lang="en-US" sz="2700" dirty="0">
                <a:solidFill>
                  <a:srgbClr val="333333"/>
                </a:solidFill>
                <a:latin typeface="Arial MT"/>
                <a:cs typeface="Arial MT"/>
              </a:rPr>
              <a:t>of </a:t>
            </a:r>
            <a:r>
              <a:rPr lang="en-US" sz="2700" spc="8" dirty="0">
                <a:solidFill>
                  <a:srgbClr val="333333"/>
                </a:solidFill>
                <a:latin typeface="Arial MT"/>
                <a:cs typeface="Arial MT"/>
              </a:rPr>
              <a:t> silence for you </a:t>
            </a:r>
            <a:r>
              <a:rPr lang="en-US" sz="2700" spc="15" dirty="0">
                <a:solidFill>
                  <a:srgbClr val="333333"/>
                </a:solidFill>
                <a:latin typeface="Arial MT"/>
                <a:cs typeface="Arial MT"/>
              </a:rPr>
              <a:t>to </a:t>
            </a:r>
            <a:r>
              <a:rPr lang="en-US" sz="2700" spc="8" dirty="0">
                <a:solidFill>
                  <a:srgbClr val="333333"/>
                </a:solidFill>
                <a:latin typeface="Arial MT"/>
                <a:cs typeface="Arial MT"/>
              </a:rPr>
              <a:t>score the last contestant and </a:t>
            </a:r>
            <a:r>
              <a:rPr lang="en-US" sz="2700" spc="15" dirty="0">
                <a:solidFill>
                  <a:srgbClr val="333333"/>
                </a:solidFill>
                <a:latin typeface="Arial MT"/>
                <a:cs typeface="Arial MT"/>
              </a:rPr>
              <a:t> </a:t>
            </a:r>
            <a:r>
              <a:rPr lang="en-US" sz="2700" spc="8" dirty="0">
                <a:solidFill>
                  <a:srgbClr val="333333"/>
                </a:solidFill>
                <a:latin typeface="Arial MT"/>
                <a:cs typeface="Arial MT"/>
              </a:rPr>
              <a:t>add up the scores for </a:t>
            </a:r>
            <a:r>
              <a:rPr lang="en-US" sz="2700" dirty="0">
                <a:solidFill>
                  <a:srgbClr val="333333"/>
                </a:solidFill>
                <a:latin typeface="Arial MT"/>
                <a:cs typeface="Arial MT"/>
              </a:rPr>
              <a:t>all </a:t>
            </a:r>
            <a:r>
              <a:rPr lang="en-US" sz="2700" spc="8" dirty="0">
                <a:solidFill>
                  <a:srgbClr val="333333"/>
                </a:solidFill>
                <a:latin typeface="Arial MT"/>
                <a:cs typeface="Arial MT"/>
              </a:rPr>
              <a:t>the contestants and </a:t>
            </a:r>
            <a:r>
              <a:rPr lang="en-US" sz="2700" dirty="0">
                <a:solidFill>
                  <a:srgbClr val="333333"/>
                </a:solidFill>
                <a:latin typeface="Arial MT"/>
                <a:cs typeface="Arial MT"/>
              </a:rPr>
              <a:t>then </a:t>
            </a:r>
            <a:r>
              <a:rPr lang="en-US" sz="2700" spc="-923" dirty="0">
                <a:solidFill>
                  <a:srgbClr val="333333"/>
                </a:solidFill>
                <a:latin typeface="Arial MT"/>
                <a:cs typeface="Arial MT"/>
              </a:rPr>
              <a:t> </a:t>
            </a:r>
            <a:r>
              <a:rPr lang="en-US" sz="2700" spc="8" dirty="0">
                <a:solidFill>
                  <a:srgbClr val="333333"/>
                </a:solidFill>
                <a:latin typeface="Arial MT"/>
                <a:cs typeface="Arial MT"/>
              </a:rPr>
              <a:t>write</a:t>
            </a:r>
            <a:r>
              <a:rPr lang="en-US" sz="2700" spc="15" dirty="0">
                <a:solidFill>
                  <a:srgbClr val="333333"/>
                </a:solidFill>
                <a:latin typeface="Arial MT"/>
                <a:cs typeface="Arial MT"/>
              </a:rPr>
              <a:t> </a:t>
            </a:r>
            <a:r>
              <a:rPr lang="en-US" sz="2700" spc="8" dirty="0">
                <a:solidFill>
                  <a:srgbClr val="333333"/>
                </a:solidFill>
                <a:latin typeface="Arial MT"/>
                <a:cs typeface="Arial MT"/>
              </a:rPr>
              <a:t>down</a:t>
            </a:r>
            <a:r>
              <a:rPr lang="en-US" sz="2700" spc="15" dirty="0">
                <a:solidFill>
                  <a:srgbClr val="333333"/>
                </a:solidFill>
                <a:latin typeface="Arial MT"/>
                <a:cs typeface="Arial MT"/>
              </a:rPr>
              <a:t> </a:t>
            </a:r>
            <a:r>
              <a:rPr lang="en-US" sz="2700" dirty="0">
                <a:solidFill>
                  <a:srgbClr val="333333"/>
                </a:solidFill>
                <a:latin typeface="Arial MT"/>
                <a:cs typeface="Arial MT"/>
              </a:rPr>
              <a:t>all</a:t>
            </a:r>
            <a:r>
              <a:rPr lang="en-US" sz="2700" spc="8" dirty="0">
                <a:solidFill>
                  <a:srgbClr val="333333"/>
                </a:solidFill>
                <a:latin typeface="Arial MT"/>
                <a:cs typeface="Arial MT"/>
              </a:rPr>
              <a:t> the</a:t>
            </a:r>
            <a:r>
              <a:rPr lang="en-US" sz="2700" spc="15" dirty="0">
                <a:solidFill>
                  <a:srgbClr val="333333"/>
                </a:solidFill>
                <a:latin typeface="Arial MT"/>
                <a:cs typeface="Arial MT"/>
              </a:rPr>
              <a:t> </a:t>
            </a:r>
            <a:r>
              <a:rPr lang="en-US" sz="2700" spc="8" dirty="0">
                <a:solidFill>
                  <a:srgbClr val="333333"/>
                </a:solidFill>
                <a:latin typeface="Arial MT"/>
                <a:cs typeface="Arial MT"/>
              </a:rPr>
              <a:t>winner</a:t>
            </a:r>
            <a:r>
              <a:rPr lang="en-US" sz="2700" spc="15" dirty="0">
                <a:solidFill>
                  <a:srgbClr val="333333"/>
                </a:solidFill>
                <a:latin typeface="Arial MT"/>
                <a:cs typeface="Arial MT"/>
              </a:rPr>
              <a:t> </a:t>
            </a:r>
            <a:r>
              <a:rPr lang="en-US" sz="2700" spc="8" dirty="0">
                <a:solidFill>
                  <a:srgbClr val="333333"/>
                </a:solidFill>
                <a:latin typeface="Arial MT"/>
                <a:cs typeface="Arial MT"/>
              </a:rPr>
              <a:t>names</a:t>
            </a:r>
            <a:r>
              <a:rPr lang="en-US" sz="2700" spc="15" dirty="0">
                <a:solidFill>
                  <a:srgbClr val="333333"/>
                </a:solidFill>
                <a:latin typeface="Arial MT"/>
                <a:cs typeface="Arial MT"/>
              </a:rPr>
              <a:t> </a:t>
            </a:r>
            <a:r>
              <a:rPr lang="en-US" sz="2700" spc="8" dirty="0">
                <a:solidFill>
                  <a:srgbClr val="333333"/>
                </a:solidFill>
                <a:latin typeface="Arial MT"/>
                <a:cs typeface="Arial MT"/>
              </a:rPr>
              <a:t>in</a:t>
            </a:r>
            <a:r>
              <a:rPr lang="en-US" sz="2700" spc="15" dirty="0">
                <a:solidFill>
                  <a:srgbClr val="333333"/>
                </a:solidFill>
                <a:latin typeface="Arial MT"/>
                <a:cs typeface="Arial MT"/>
              </a:rPr>
              <a:t> </a:t>
            </a:r>
            <a:r>
              <a:rPr lang="en-US" sz="2700" spc="8" dirty="0">
                <a:solidFill>
                  <a:srgbClr val="333333"/>
                </a:solidFill>
                <a:latin typeface="Arial MT"/>
                <a:cs typeface="Arial MT"/>
              </a:rPr>
              <a:t>the</a:t>
            </a:r>
            <a:r>
              <a:rPr lang="en-US" sz="2700" spc="15" dirty="0">
                <a:solidFill>
                  <a:srgbClr val="333333"/>
                </a:solidFill>
                <a:latin typeface="Arial MT"/>
                <a:cs typeface="Arial MT"/>
              </a:rPr>
              <a:t> </a:t>
            </a:r>
            <a:r>
              <a:rPr lang="en-US" sz="2700" dirty="0">
                <a:solidFill>
                  <a:srgbClr val="333333"/>
                </a:solidFill>
                <a:latin typeface="Arial MT"/>
                <a:cs typeface="Arial MT"/>
              </a:rPr>
              <a:t>Ballot </a:t>
            </a:r>
            <a:r>
              <a:rPr lang="en-US" sz="2700" spc="-923" dirty="0">
                <a:solidFill>
                  <a:srgbClr val="333333"/>
                </a:solidFill>
                <a:latin typeface="Arial MT"/>
                <a:cs typeface="Arial MT"/>
              </a:rPr>
              <a:t> </a:t>
            </a:r>
            <a:r>
              <a:rPr lang="en-US" sz="2700" spc="8" dirty="0">
                <a:solidFill>
                  <a:srgbClr val="333333"/>
                </a:solidFill>
                <a:latin typeface="Arial MT"/>
                <a:cs typeface="Arial MT"/>
              </a:rPr>
              <a:t>section and handover ballots to the ballot counters.</a:t>
            </a:r>
          </a:p>
          <a:p>
            <a:pPr marL="532448" marR="8573" indent="-514350" algn="just">
              <a:lnSpc>
                <a:spcPct val="100699"/>
              </a:lnSpc>
              <a:spcBef>
                <a:spcPts val="1658"/>
              </a:spcBef>
              <a:buClr>
                <a:srgbClr val="333333"/>
              </a:buClr>
              <a:buSzPct val="75555"/>
              <a:buFont typeface="Wingdings" panose="05000000000000000000" pitchFamily="2" charset="2"/>
              <a:buChar char="§"/>
              <a:tabLst>
                <a:tab pos="547688" algn="l"/>
              </a:tabLst>
            </a:pPr>
            <a:r>
              <a:rPr lang="en-US" sz="3600" b="1" i="1" spc="8" dirty="0">
                <a:solidFill>
                  <a:srgbClr val="333333"/>
                </a:solidFill>
                <a:latin typeface="Arial"/>
                <a:cs typeface="Arial"/>
              </a:rPr>
              <a:t>No</a:t>
            </a:r>
            <a:r>
              <a:rPr lang="en-US" sz="3600" b="1" i="1" spc="-68" dirty="0">
                <a:solidFill>
                  <a:srgbClr val="333333"/>
                </a:solidFill>
                <a:latin typeface="Arial"/>
                <a:cs typeface="Arial"/>
              </a:rPr>
              <a:t> </a:t>
            </a:r>
            <a:r>
              <a:rPr lang="en-US" sz="3600" b="1" i="1" spc="-8" dirty="0">
                <a:solidFill>
                  <a:srgbClr val="333333"/>
                </a:solidFill>
                <a:latin typeface="Arial"/>
                <a:cs typeface="Arial"/>
              </a:rPr>
              <a:t>ties </a:t>
            </a:r>
            <a:r>
              <a:rPr lang="en-US" sz="3600" b="1" i="1" dirty="0">
                <a:solidFill>
                  <a:srgbClr val="333333"/>
                </a:solidFill>
                <a:latin typeface="Arial"/>
                <a:cs typeface="Arial"/>
              </a:rPr>
              <a:t>–</a:t>
            </a:r>
            <a:r>
              <a:rPr lang="en-US" sz="3600" b="1" i="1" spc="-15" dirty="0">
                <a:solidFill>
                  <a:srgbClr val="333333"/>
                </a:solidFill>
                <a:latin typeface="Arial"/>
                <a:cs typeface="Arial"/>
              </a:rPr>
              <a:t> </a:t>
            </a:r>
            <a:r>
              <a:rPr lang="en-US" sz="3600" b="1" i="1" dirty="0">
                <a:solidFill>
                  <a:srgbClr val="333333"/>
                </a:solidFill>
                <a:latin typeface="Arial"/>
                <a:cs typeface="Arial"/>
              </a:rPr>
              <a:t>break </a:t>
            </a:r>
            <a:r>
              <a:rPr lang="en-US" sz="3600" b="1" i="1" spc="-8" dirty="0">
                <a:solidFill>
                  <a:srgbClr val="333333"/>
                </a:solidFill>
                <a:latin typeface="Arial"/>
                <a:cs typeface="Arial"/>
              </a:rPr>
              <a:t>your</a:t>
            </a:r>
            <a:r>
              <a:rPr lang="en-US" sz="3600" b="1" i="1" spc="-53" dirty="0">
                <a:solidFill>
                  <a:srgbClr val="333333"/>
                </a:solidFill>
                <a:latin typeface="Arial"/>
                <a:cs typeface="Arial"/>
              </a:rPr>
              <a:t> </a:t>
            </a:r>
            <a:r>
              <a:rPr lang="en-US" sz="3600" b="1" i="1" spc="30" dirty="0">
                <a:solidFill>
                  <a:srgbClr val="333333"/>
                </a:solidFill>
                <a:latin typeface="Arial"/>
                <a:cs typeface="Arial"/>
              </a:rPr>
              <a:t>own</a:t>
            </a:r>
            <a:r>
              <a:rPr lang="en-US" sz="3600" b="1" i="1" spc="-83" dirty="0">
                <a:solidFill>
                  <a:srgbClr val="333333"/>
                </a:solidFill>
                <a:latin typeface="Arial"/>
                <a:cs typeface="Arial"/>
              </a:rPr>
              <a:t> </a:t>
            </a:r>
            <a:r>
              <a:rPr lang="en-US" sz="3600" b="1" i="1" spc="-8" dirty="0">
                <a:solidFill>
                  <a:srgbClr val="333333"/>
                </a:solidFill>
                <a:latin typeface="Arial"/>
                <a:cs typeface="Arial"/>
              </a:rPr>
              <a:t>ties.</a:t>
            </a:r>
            <a:endParaRPr lang="en-US" sz="3600" i="1" dirty="0">
              <a:latin typeface="Arial"/>
              <a:cs typeface="Arial"/>
            </a:endParaRPr>
          </a:p>
        </p:txBody>
      </p:sp>
    </p:spTree>
    <p:extLst>
      <p:ext uri="{BB962C8B-B14F-4D97-AF65-F5344CB8AC3E}">
        <p14:creationId xmlns:p14="http://schemas.microsoft.com/office/powerpoint/2010/main" val="14265440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257299" y="547689"/>
            <a:ext cx="16514507" cy="1546584"/>
          </a:xfrm>
        </p:spPr>
        <p:txBody>
          <a:bodyPr/>
          <a:lstStyle/>
          <a:p>
            <a:r>
              <a:rPr lang="en-IN" sz="6600" b="1" spc="-8" dirty="0">
                <a:latin typeface="Gotham" panose="02000504050000020004" pitchFamily="2" charset="0"/>
              </a:rPr>
              <a:t>Humorous Speech Contest</a:t>
            </a:r>
            <a:endParaRPr lang="en-IN" b="1" dirty="0">
              <a:solidFill>
                <a:srgbClr val="004165"/>
              </a:solidFill>
              <a:latin typeface="Gotham" panose="02000504050000020004" pitchFamily="2" charset="0"/>
            </a:endParaRPr>
          </a:p>
        </p:txBody>
      </p:sp>
      <p:pic>
        <p:nvPicPr>
          <p:cNvPr id="4" name="Picture 3">
            <a:extLst>
              <a:ext uri="{FF2B5EF4-FFF2-40B4-BE49-F238E27FC236}">
                <a16:creationId xmlns:a16="http://schemas.microsoft.com/office/drawing/2014/main" id="{71520631-C427-9F37-FBE8-4882D12CBF3E}"/>
              </a:ext>
            </a:extLst>
          </p:cNvPr>
          <p:cNvPicPr>
            <a:picLocks noChangeAspect="1"/>
          </p:cNvPicPr>
          <p:nvPr/>
        </p:nvPicPr>
        <p:blipFill>
          <a:blip r:embed="rId2"/>
          <a:stretch>
            <a:fillRect/>
          </a:stretch>
        </p:blipFill>
        <p:spPr>
          <a:xfrm>
            <a:off x="9831896" y="2384477"/>
            <a:ext cx="8220741" cy="2283540"/>
          </a:xfrm>
          <a:prstGeom prst="rect">
            <a:avLst/>
          </a:prstGeom>
        </p:spPr>
      </p:pic>
      <p:pic>
        <p:nvPicPr>
          <p:cNvPr id="10" name="Picture 9">
            <a:extLst>
              <a:ext uri="{FF2B5EF4-FFF2-40B4-BE49-F238E27FC236}">
                <a16:creationId xmlns:a16="http://schemas.microsoft.com/office/drawing/2014/main" id="{2BE59880-2519-83A8-3A8B-4B950F722FF5}"/>
              </a:ext>
            </a:extLst>
          </p:cNvPr>
          <p:cNvPicPr>
            <a:picLocks noChangeAspect="1"/>
          </p:cNvPicPr>
          <p:nvPr/>
        </p:nvPicPr>
        <p:blipFill>
          <a:blip r:embed="rId3"/>
          <a:stretch>
            <a:fillRect/>
          </a:stretch>
        </p:blipFill>
        <p:spPr>
          <a:xfrm>
            <a:off x="9831896" y="4816907"/>
            <a:ext cx="8456105" cy="2531531"/>
          </a:xfrm>
          <a:prstGeom prst="rect">
            <a:avLst/>
          </a:prstGeom>
        </p:spPr>
      </p:pic>
      <p:sp>
        <p:nvSpPr>
          <p:cNvPr id="11" name="Content Placeholder 4">
            <a:extLst>
              <a:ext uri="{FF2B5EF4-FFF2-40B4-BE49-F238E27FC236}">
                <a16:creationId xmlns:a16="http://schemas.microsoft.com/office/drawing/2014/main" id="{1094F691-DB00-97BD-85B7-AD46D97A06DE}"/>
              </a:ext>
            </a:extLst>
          </p:cNvPr>
          <p:cNvSpPr>
            <a:spLocks noGrp="1"/>
          </p:cNvSpPr>
          <p:nvPr>
            <p:ph idx="1"/>
          </p:nvPr>
        </p:nvSpPr>
        <p:spPr>
          <a:xfrm>
            <a:off x="1257301" y="2384477"/>
            <a:ext cx="8181668" cy="6302324"/>
          </a:xfrm>
        </p:spPr>
        <p:txBody>
          <a:bodyPr>
            <a:normAutofit/>
          </a:bodyPr>
          <a:lstStyle/>
          <a:p>
            <a:pPr marL="446723" marR="7620" indent="-428625" algn="just">
              <a:lnSpc>
                <a:spcPct val="100899"/>
              </a:lnSpc>
              <a:spcBef>
                <a:spcPts val="135"/>
              </a:spcBef>
              <a:buSzPct val="75555"/>
              <a:buFont typeface="Wingdings" panose="05000000000000000000" pitchFamily="2" charset="2"/>
              <a:buChar char="§"/>
              <a:tabLst>
                <a:tab pos="387668" algn="l"/>
              </a:tabLst>
            </a:pPr>
            <a:r>
              <a:rPr lang="en-US" sz="2700" spc="8" dirty="0">
                <a:solidFill>
                  <a:srgbClr val="333333"/>
                </a:solidFill>
                <a:latin typeface="Arial MT"/>
                <a:cs typeface="Arial MT"/>
              </a:rPr>
              <a:t>Please</a:t>
            </a:r>
            <a:r>
              <a:rPr lang="en-US" sz="2700" spc="15" dirty="0">
                <a:solidFill>
                  <a:srgbClr val="333333"/>
                </a:solidFill>
                <a:latin typeface="Arial MT"/>
                <a:cs typeface="Arial MT"/>
              </a:rPr>
              <a:t> </a:t>
            </a:r>
            <a:r>
              <a:rPr lang="en-US" sz="2700" spc="8" dirty="0">
                <a:solidFill>
                  <a:srgbClr val="333333"/>
                </a:solidFill>
                <a:latin typeface="Arial MT"/>
                <a:cs typeface="Arial MT"/>
              </a:rPr>
              <a:t>ensure</a:t>
            </a:r>
            <a:r>
              <a:rPr lang="en-US" sz="2700" spc="15" dirty="0">
                <a:solidFill>
                  <a:srgbClr val="333333"/>
                </a:solidFill>
                <a:latin typeface="Arial MT"/>
                <a:cs typeface="Arial MT"/>
              </a:rPr>
              <a:t> </a:t>
            </a:r>
            <a:r>
              <a:rPr lang="en-US" sz="2700" spc="8" dirty="0">
                <a:solidFill>
                  <a:srgbClr val="333333"/>
                </a:solidFill>
                <a:latin typeface="Arial MT"/>
                <a:cs typeface="Arial MT"/>
              </a:rPr>
              <a:t>that</a:t>
            </a:r>
            <a:r>
              <a:rPr lang="en-US" sz="2700" spc="15" dirty="0">
                <a:solidFill>
                  <a:srgbClr val="333333"/>
                </a:solidFill>
                <a:latin typeface="Arial MT"/>
                <a:cs typeface="Arial MT"/>
              </a:rPr>
              <a:t> </a:t>
            </a:r>
            <a:r>
              <a:rPr lang="en-US" sz="2700" spc="8" dirty="0">
                <a:solidFill>
                  <a:srgbClr val="333333"/>
                </a:solidFill>
                <a:latin typeface="Arial MT"/>
                <a:cs typeface="Arial MT"/>
              </a:rPr>
              <a:t>the</a:t>
            </a:r>
            <a:r>
              <a:rPr lang="en-US" sz="2700" spc="960" dirty="0">
                <a:solidFill>
                  <a:srgbClr val="333333"/>
                </a:solidFill>
                <a:latin typeface="Arial MT"/>
                <a:cs typeface="Arial MT"/>
              </a:rPr>
              <a:t> </a:t>
            </a:r>
            <a:r>
              <a:rPr lang="en-US" sz="2700" spc="8" dirty="0">
                <a:solidFill>
                  <a:srgbClr val="333333"/>
                </a:solidFill>
                <a:latin typeface="Arial MT"/>
                <a:cs typeface="Arial MT"/>
              </a:rPr>
              <a:t>ballots</a:t>
            </a:r>
            <a:r>
              <a:rPr lang="en-US" sz="2700" spc="960" dirty="0">
                <a:solidFill>
                  <a:srgbClr val="333333"/>
                </a:solidFill>
                <a:latin typeface="Arial MT"/>
                <a:cs typeface="Arial MT"/>
              </a:rPr>
              <a:t> </a:t>
            </a:r>
            <a:r>
              <a:rPr lang="en-US" sz="2700" spc="8" dirty="0">
                <a:solidFill>
                  <a:srgbClr val="333333"/>
                </a:solidFill>
                <a:latin typeface="Arial MT"/>
                <a:cs typeface="Arial MT"/>
              </a:rPr>
              <a:t>are </a:t>
            </a:r>
            <a:r>
              <a:rPr lang="en-US" sz="2700" spc="15" dirty="0">
                <a:solidFill>
                  <a:srgbClr val="333333"/>
                </a:solidFill>
                <a:latin typeface="Arial MT"/>
                <a:cs typeface="Arial MT"/>
              </a:rPr>
              <a:t> </a:t>
            </a:r>
            <a:r>
              <a:rPr lang="en-US" sz="2700" spc="8" dirty="0">
                <a:solidFill>
                  <a:srgbClr val="333333"/>
                </a:solidFill>
                <a:latin typeface="Arial MT"/>
                <a:cs typeface="Arial MT"/>
              </a:rPr>
              <a:t>signed (having the name of the Judge) </a:t>
            </a:r>
            <a:r>
              <a:rPr lang="en-US" sz="2700" spc="15" dirty="0">
                <a:solidFill>
                  <a:srgbClr val="333333"/>
                </a:solidFill>
                <a:latin typeface="Arial MT"/>
                <a:cs typeface="Arial MT"/>
              </a:rPr>
              <a:t> </a:t>
            </a:r>
            <a:r>
              <a:rPr lang="en-US" sz="2700" spc="8" dirty="0">
                <a:solidFill>
                  <a:srgbClr val="333333"/>
                </a:solidFill>
                <a:latin typeface="Arial MT"/>
                <a:cs typeface="Arial MT"/>
              </a:rPr>
              <a:t>before</a:t>
            </a:r>
            <a:r>
              <a:rPr lang="en-US" sz="2700" spc="-30" dirty="0">
                <a:solidFill>
                  <a:srgbClr val="333333"/>
                </a:solidFill>
                <a:latin typeface="Arial MT"/>
                <a:cs typeface="Arial MT"/>
              </a:rPr>
              <a:t> </a:t>
            </a:r>
            <a:r>
              <a:rPr lang="en-US" sz="2700" spc="8" dirty="0">
                <a:solidFill>
                  <a:srgbClr val="333333"/>
                </a:solidFill>
                <a:latin typeface="Arial MT"/>
                <a:cs typeface="Arial MT"/>
              </a:rPr>
              <a:t>giving it to ballot counters.</a:t>
            </a:r>
          </a:p>
          <a:p>
            <a:pPr marL="18098" marR="7620" indent="0" algn="just">
              <a:lnSpc>
                <a:spcPct val="100899"/>
              </a:lnSpc>
              <a:spcBef>
                <a:spcPts val="135"/>
              </a:spcBef>
              <a:buSzPct val="75555"/>
              <a:buNone/>
              <a:tabLst>
                <a:tab pos="387668" algn="l"/>
              </a:tabLst>
            </a:pPr>
            <a:endParaRPr lang="en-US" sz="2700" spc="8" dirty="0">
              <a:solidFill>
                <a:srgbClr val="333333"/>
              </a:solidFill>
              <a:latin typeface="Arial MT"/>
              <a:cs typeface="Arial MT"/>
            </a:endParaRPr>
          </a:p>
          <a:p>
            <a:pPr marL="446723" marR="7620" indent="-428625" algn="just">
              <a:lnSpc>
                <a:spcPct val="100899"/>
              </a:lnSpc>
              <a:spcBef>
                <a:spcPts val="135"/>
              </a:spcBef>
              <a:buSzPct val="75555"/>
              <a:buFont typeface="Wingdings" panose="05000000000000000000" pitchFamily="2" charset="2"/>
              <a:buChar char="§"/>
              <a:tabLst>
                <a:tab pos="387668" algn="l"/>
              </a:tabLst>
            </a:pPr>
            <a:r>
              <a:rPr lang="en-US" sz="2700" b="1" spc="8" dirty="0">
                <a:solidFill>
                  <a:srgbClr val="333333"/>
                </a:solidFill>
                <a:latin typeface="Arial MT"/>
                <a:cs typeface="Arial MT"/>
              </a:rPr>
              <a:t>Unsigned</a:t>
            </a:r>
            <a:r>
              <a:rPr lang="en-US" sz="2700" b="1" dirty="0">
                <a:solidFill>
                  <a:srgbClr val="333333"/>
                </a:solidFill>
                <a:latin typeface="Arial MT"/>
                <a:cs typeface="Arial MT"/>
              </a:rPr>
              <a:t> </a:t>
            </a:r>
            <a:r>
              <a:rPr lang="en-US" sz="2700" b="1" spc="8" dirty="0">
                <a:solidFill>
                  <a:srgbClr val="333333"/>
                </a:solidFill>
                <a:latin typeface="Arial MT"/>
                <a:cs typeface="Arial MT"/>
              </a:rPr>
              <a:t>ballots</a:t>
            </a:r>
            <a:r>
              <a:rPr lang="en-US" sz="2700" b="1" spc="-8" dirty="0">
                <a:solidFill>
                  <a:srgbClr val="333333"/>
                </a:solidFill>
                <a:latin typeface="Arial MT"/>
                <a:cs typeface="Arial MT"/>
              </a:rPr>
              <a:t> </a:t>
            </a:r>
            <a:r>
              <a:rPr lang="en-US" sz="2700" b="1" spc="8" dirty="0">
                <a:solidFill>
                  <a:srgbClr val="333333"/>
                </a:solidFill>
                <a:latin typeface="Arial MT"/>
                <a:cs typeface="Arial MT"/>
              </a:rPr>
              <a:t>will</a:t>
            </a:r>
            <a:r>
              <a:rPr lang="en-US" sz="2700" b="1" spc="-23" dirty="0">
                <a:solidFill>
                  <a:srgbClr val="333333"/>
                </a:solidFill>
                <a:latin typeface="Arial MT"/>
                <a:cs typeface="Arial MT"/>
              </a:rPr>
              <a:t> </a:t>
            </a:r>
            <a:r>
              <a:rPr lang="en-US" sz="2700" b="1" spc="8" dirty="0">
                <a:solidFill>
                  <a:srgbClr val="333333"/>
                </a:solidFill>
                <a:latin typeface="Arial MT"/>
                <a:cs typeface="Arial MT"/>
              </a:rPr>
              <a:t>be</a:t>
            </a:r>
            <a:r>
              <a:rPr lang="en-US" sz="2700" b="1" spc="-8" dirty="0">
                <a:solidFill>
                  <a:srgbClr val="333333"/>
                </a:solidFill>
                <a:latin typeface="Arial MT"/>
                <a:cs typeface="Arial MT"/>
              </a:rPr>
              <a:t> </a:t>
            </a:r>
            <a:r>
              <a:rPr lang="en-US" sz="2700" b="1" spc="8" dirty="0">
                <a:solidFill>
                  <a:srgbClr val="333333"/>
                </a:solidFill>
                <a:latin typeface="Arial MT"/>
                <a:cs typeface="Arial MT"/>
              </a:rPr>
              <a:t>discarded.</a:t>
            </a:r>
          </a:p>
          <a:p>
            <a:pPr marL="446723" marR="7620" indent="-428625" algn="just">
              <a:lnSpc>
                <a:spcPct val="100699"/>
              </a:lnSpc>
              <a:spcBef>
                <a:spcPts val="1665"/>
              </a:spcBef>
              <a:buSzPct val="75555"/>
              <a:buFont typeface="Wingdings" panose="05000000000000000000" pitchFamily="2" charset="2"/>
              <a:buChar char="§"/>
              <a:tabLst>
                <a:tab pos="387668" algn="l"/>
              </a:tabLst>
            </a:pPr>
            <a:r>
              <a:rPr lang="en-US" sz="2700" spc="8" dirty="0">
                <a:solidFill>
                  <a:srgbClr val="333333"/>
                </a:solidFill>
                <a:latin typeface="Arial MT"/>
                <a:cs typeface="Arial MT"/>
              </a:rPr>
              <a:t>Destroy</a:t>
            </a:r>
            <a:r>
              <a:rPr lang="en-US" sz="2700" spc="15" dirty="0">
                <a:solidFill>
                  <a:srgbClr val="333333"/>
                </a:solidFill>
                <a:latin typeface="Arial MT"/>
                <a:cs typeface="Arial MT"/>
              </a:rPr>
              <a:t> </a:t>
            </a:r>
            <a:r>
              <a:rPr lang="en-US" sz="2700" dirty="0">
                <a:solidFill>
                  <a:srgbClr val="333333"/>
                </a:solidFill>
                <a:latin typeface="Arial MT"/>
                <a:cs typeface="Arial MT"/>
              </a:rPr>
              <a:t>the</a:t>
            </a:r>
            <a:r>
              <a:rPr lang="en-US" sz="2700" spc="8" dirty="0">
                <a:solidFill>
                  <a:srgbClr val="333333"/>
                </a:solidFill>
                <a:latin typeface="Arial MT"/>
                <a:cs typeface="Arial MT"/>
              </a:rPr>
              <a:t> top</a:t>
            </a:r>
            <a:r>
              <a:rPr lang="en-US" sz="2700" spc="15" dirty="0">
                <a:solidFill>
                  <a:srgbClr val="333333"/>
                </a:solidFill>
                <a:latin typeface="Arial MT"/>
                <a:cs typeface="Arial MT"/>
              </a:rPr>
              <a:t> </a:t>
            </a:r>
            <a:r>
              <a:rPr lang="en-US" sz="2700" dirty="0">
                <a:solidFill>
                  <a:srgbClr val="333333"/>
                </a:solidFill>
                <a:latin typeface="Arial MT"/>
                <a:cs typeface="Arial MT"/>
              </a:rPr>
              <a:t>part</a:t>
            </a:r>
            <a:r>
              <a:rPr lang="en-US" sz="2700" spc="8" dirty="0">
                <a:solidFill>
                  <a:srgbClr val="333333"/>
                </a:solidFill>
                <a:latin typeface="Arial MT"/>
                <a:cs typeface="Arial MT"/>
              </a:rPr>
              <a:t> of</a:t>
            </a:r>
            <a:r>
              <a:rPr lang="en-US" sz="2700" spc="15" dirty="0">
                <a:solidFill>
                  <a:srgbClr val="333333"/>
                </a:solidFill>
                <a:latin typeface="Arial MT"/>
                <a:cs typeface="Arial MT"/>
              </a:rPr>
              <a:t> </a:t>
            </a:r>
            <a:r>
              <a:rPr lang="en-US" sz="2700" spc="8" dirty="0">
                <a:solidFill>
                  <a:srgbClr val="333333"/>
                </a:solidFill>
                <a:latin typeface="Arial MT"/>
                <a:cs typeface="Arial MT"/>
              </a:rPr>
              <a:t>your</a:t>
            </a:r>
            <a:r>
              <a:rPr lang="en-US" sz="2700" spc="15" dirty="0">
                <a:solidFill>
                  <a:srgbClr val="333333"/>
                </a:solidFill>
                <a:latin typeface="Arial MT"/>
                <a:cs typeface="Arial MT"/>
              </a:rPr>
              <a:t> </a:t>
            </a:r>
            <a:r>
              <a:rPr lang="en-US" sz="2700" spc="8" dirty="0">
                <a:solidFill>
                  <a:srgbClr val="333333"/>
                </a:solidFill>
                <a:latin typeface="Arial MT"/>
                <a:cs typeface="Arial MT"/>
              </a:rPr>
              <a:t>Judge's </a:t>
            </a:r>
            <a:r>
              <a:rPr lang="en-US" sz="2700" spc="15" dirty="0">
                <a:solidFill>
                  <a:srgbClr val="333333"/>
                </a:solidFill>
                <a:latin typeface="Arial MT"/>
                <a:cs typeface="Arial MT"/>
              </a:rPr>
              <a:t> </a:t>
            </a:r>
            <a:r>
              <a:rPr lang="en-US" sz="2700" spc="8" dirty="0">
                <a:solidFill>
                  <a:srgbClr val="333333"/>
                </a:solidFill>
                <a:latin typeface="Arial MT"/>
                <a:cs typeface="Arial MT"/>
              </a:rPr>
              <a:t>Guide and Ballot </a:t>
            </a:r>
            <a:r>
              <a:rPr lang="en-US" sz="2700" dirty="0">
                <a:solidFill>
                  <a:srgbClr val="333333"/>
                </a:solidFill>
                <a:latin typeface="Arial MT"/>
                <a:cs typeface="Arial MT"/>
              </a:rPr>
              <a:t>after </a:t>
            </a:r>
            <a:r>
              <a:rPr lang="en-US" sz="2700" spc="8" dirty="0">
                <a:solidFill>
                  <a:srgbClr val="333333"/>
                </a:solidFill>
                <a:latin typeface="Arial MT"/>
                <a:cs typeface="Arial MT"/>
              </a:rPr>
              <a:t>the Contest. </a:t>
            </a:r>
            <a:r>
              <a:rPr lang="en-US" sz="2700" dirty="0">
                <a:solidFill>
                  <a:srgbClr val="333333"/>
                </a:solidFill>
                <a:latin typeface="Arial MT"/>
                <a:cs typeface="Arial MT"/>
              </a:rPr>
              <a:t>Do</a:t>
            </a:r>
            <a:r>
              <a:rPr lang="en-US" sz="2700" spc="8" dirty="0">
                <a:solidFill>
                  <a:srgbClr val="333333"/>
                </a:solidFill>
                <a:latin typeface="Arial MT"/>
                <a:cs typeface="Arial MT"/>
              </a:rPr>
              <a:t> </a:t>
            </a:r>
            <a:r>
              <a:rPr lang="en-US" sz="2700" dirty="0">
                <a:solidFill>
                  <a:srgbClr val="333333"/>
                </a:solidFill>
                <a:latin typeface="Arial MT"/>
                <a:cs typeface="Arial MT"/>
              </a:rPr>
              <a:t>not </a:t>
            </a:r>
            <a:r>
              <a:rPr lang="en-US" sz="2700" spc="8" dirty="0">
                <a:solidFill>
                  <a:srgbClr val="333333"/>
                </a:solidFill>
                <a:latin typeface="Arial MT"/>
                <a:cs typeface="Arial MT"/>
              </a:rPr>
              <a:t>discuss your notes or decision with </a:t>
            </a:r>
            <a:r>
              <a:rPr lang="en-US" sz="2700" spc="15" dirty="0">
                <a:solidFill>
                  <a:srgbClr val="333333"/>
                </a:solidFill>
                <a:latin typeface="Arial MT"/>
                <a:cs typeface="Arial MT"/>
              </a:rPr>
              <a:t> </a:t>
            </a:r>
            <a:r>
              <a:rPr lang="en-US" sz="2700" spc="8" dirty="0">
                <a:solidFill>
                  <a:srgbClr val="333333"/>
                </a:solidFill>
                <a:latin typeface="Arial MT"/>
                <a:cs typeface="Arial MT"/>
              </a:rPr>
              <a:t>anyone.</a:t>
            </a:r>
            <a:r>
              <a:rPr lang="en-US" sz="2700" spc="15" dirty="0">
                <a:solidFill>
                  <a:srgbClr val="333333"/>
                </a:solidFill>
                <a:latin typeface="Arial MT"/>
                <a:cs typeface="Arial MT"/>
              </a:rPr>
              <a:t> </a:t>
            </a:r>
            <a:r>
              <a:rPr lang="en-US" sz="2700" spc="8" dirty="0">
                <a:solidFill>
                  <a:srgbClr val="333333"/>
                </a:solidFill>
                <a:latin typeface="Arial MT"/>
                <a:cs typeface="Arial MT"/>
              </a:rPr>
              <a:t>Please</a:t>
            </a:r>
            <a:r>
              <a:rPr lang="en-US" sz="2700" spc="15" dirty="0">
                <a:solidFill>
                  <a:srgbClr val="333333"/>
                </a:solidFill>
                <a:latin typeface="Arial MT"/>
                <a:cs typeface="Arial MT"/>
              </a:rPr>
              <a:t> </a:t>
            </a:r>
            <a:r>
              <a:rPr lang="en-US" sz="2700" spc="8" dirty="0">
                <a:solidFill>
                  <a:srgbClr val="333333"/>
                </a:solidFill>
                <a:latin typeface="Arial MT"/>
                <a:cs typeface="Arial MT"/>
              </a:rPr>
              <a:t>refrain</a:t>
            </a:r>
            <a:r>
              <a:rPr lang="en-US" sz="2700" spc="15" dirty="0">
                <a:solidFill>
                  <a:srgbClr val="333333"/>
                </a:solidFill>
                <a:latin typeface="Arial MT"/>
                <a:cs typeface="Arial MT"/>
              </a:rPr>
              <a:t> </a:t>
            </a:r>
            <a:r>
              <a:rPr lang="en-US" sz="2700" spc="8" dirty="0">
                <a:solidFill>
                  <a:srgbClr val="333333"/>
                </a:solidFill>
                <a:latin typeface="Arial MT"/>
                <a:cs typeface="Arial MT"/>
              </a:rPr>
              <a:t>from</a:t>
            </a:r>
            <a:r>
              <a:rPr lang="en-US" sz="2700" spc="15" dirty="0">
                <a:solidFill>
                  <a:srgbClr val="333333"/>
                </a:solidFill>
                <a:latin typeface="Arial MT"/>
                <a:cs typeface="Arial MT"/>
              </a:rPr>
              <a:t> </a:t>
            </a:r>
            <a:r>
              <a:rPr lang="en-US" sz="2700" spc="8" dirty="0">
                <a:solidFill>
                  <a:srgbClr val="333333"/>
                </a:solidFill>
                <a:latin typeface="Arial MT"/>
                <a:cs typeface="Arial MT"/>
              </a:rPr>
              <a:t>public </a:t>
            </a:r>
            <a:r>
              <a:rPr lang="en-US" sz="2700" spc="15" dirty="0">
                <a:solidFill>
                  <a:srgbClr val="333333"/>
                </a:solidFill>
                <a:latin typeface="Arial MT"/>
                <a:cs typeface="Arial MT"/>
              </a:rPr>
              <a:t> </a:t>
            </a:r>
            <a:r>
              <a:rPr lang="en-US" sz="2700" spc="8" dirty="0">
                <a:solidFill>
                  <a:srgbClr val="333333"/>
                </a:solidFill>
                <a:latin typeface="Arial MT"/>
                <a:cs typeface="Arial MT"/>
              </a:rPr>
              <a:t>criticism</a:t>
            </a:r>
            <a:r>
              <a:rPr lang="en-US" sz="2700" spc="-60" dirty="0">
                <a:solidFill>
                  <a:srgbClr val="333333"/>
                </a:solidFill>
                <a:latin typeface="Arial MT"/>
                <a:cs typeface="Arial MT"/>
              </a:rPr>
              <a:t> </a:t>
            </a:r>
            <a:r>
              <a:rPr lang="en-US" sz="2700" spc="8" dirty="0">
                <a:solidFill>
                  <a:srgbClr val="333333"/>
                </a:solidFill>
                <a:latin typeface="Arial MT"/>
                <a:cs typeface="Arial MT"/>
              </a:rPr>
              <a:t>of</a:t>
            </a:r>
            <a:r>
              <a:rPr lang="en-US" sz="2700" dirty="0">
                <a:solidFill>
                  <a:srgbClr val="333333"/>
                </a:solidFill>
                <a:latin typeface="Arial MT"/>
                <a:cs typeface="Arial MT"/>
              </a:rPr>
              <a:t> </a:t>
            </a:r>
            <a:r>
              <a:rPr lang="en-US" sz="2700" spc="8" dirty="0">
                <a:solidFill>
                  <a:srgbClr val="333333"/>
                </a:solidFill>
                <a:latin typeface="Arial MT"/>
                <a:cs typeface="Arial MT"/>
              </a:rPr>
              <a:t>the</a:t>
            </a:r>
            <a:r>
              <a:rPr lang="en-US" sz="2700" spc="-15" dirty="0">
                <a:solidFill>
                  <a:srgbClr val="333333"/>
                </a:solidFill>
                <a:latin typeface="Arial MT"/>
                <a:cs typeface="Arial MT"/>
              </a:rPr>
              <a:t> </a:t>
            </a:r>
            <a:r>
              <a:rPr lang="en-US" sz="2700" spc="8" dirty="0">
                <a:solidFill>
                  <a:srgbClr val="333333"/>
                </a:solidFill>
                <a:latin typeface="Arial MT"/>
                <a:cs typeface="Arial MT"/>
              </a:rPr>
              <a:t>contest.</a:t>
            </a:r>
          </a:p>
          <a:p>
            <a:pPr marL="446723" marR="7620" indent="-428625" algn="just">
              <a:buSzPct val="75555"/>
              <a:buFont typeface="Wingdings" panose="05000000000000000000" pitchFamily="2" charset="2"/>
              <a:buChar char="§"/>
              <a:tabLst>
                <a:tab pos="387668" algn="l"/>
              </a:tabLst>
            </a:pPr>
            <a:r>
              <a:rPr lang="en-US" sz="2700" spc="8" dirty="0">
                <a:solidFill>
                  <a:srgbClr val="333333"/>
                </a:solidFill>
                <a:latin typeface="Arial MT"/>
              </a:rPr>
              <a:t>Please verify that the ballots are signed with your name on it and handover the bottom half of the ballot to the assigned Ballot Counter.</a:t>
            </a:r>
          </a:p>
        </p:txBody>
      </p:sp>
    </p:spTree>
    <p:extLst>
      <p:ext uri="{BB962C8B-B14F-4D97-AF65-F5344CB8AC3E}">
        <p14:creationId xmlns:p14="http://schemas.microsoft.com/office/powerpoint/2010/main" val="31556362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257299" y="547689"/>
            <a:ext cx="16514507" cy="1546584"/>
          </a:xfrm>
        </p:spPr>
        <p:txBody>
          <a:bodyPr/>
          <a:lstStyle/>
          <a:p>
            <a:r>
              <a:rPr lang="en-IN" sz="6600" b="1" spc="-8" dirty="0">
                <a:latin typeface="Gotham" panose="02000504050000020004" pitchFamily="2" charset="0"/>
              </a:rPr>
              <a:t>Humorous Speech Contest</a:t>
            </a:r>
            <a:endParaRPr lang="en-IN" b="1" dirty="0">
              <a:solidFill>
                <a:srgbClr val="004165"/>
              </a:solidFill>
              <a:latin typeface="Gotham" panose="02000504050000020004" pitchFamily="2" charset="0"/>
            </a:endParaRPr>
          </a:p>
        </p:txBody>
      </p:sp>
      <p:pic>
        <p:nvPicPr>
          <p:cNvPr id="2" name="Picture 1">
            <a:extLst>
              <a:ext uri="{FF2B5EF4-FFF2-40B4-BE49-F238E27FC236}">
                <a16:creationId xmlns:a16="http://schemas.microsoft.com/office/drawing/2014/main" id="{B9AB2C82-04D9-6614-88BE-F56FDD3CDC09}"/>
              </a:ext>
            </a:extLst>
          </p:cNvPr>
          <p:cNvPicPr>
            <a:picLocks noChangeAspect="1"/>
          </p:cNvPicPr>
          <p:nvPr/>
        </p:nvPicPr>
        <p:blipFill>
          <a:blip r:embed="rId2"/>
          <a:stretch>
            <a:fillRect/>
          </a:stretch>
        </p:blipFill>
        <p:spPr>
          <a:xfrm>
            <a:off x="12348696" y="2094273"/>
            <a:ext cx="5186307" cy="6750582"/>
          </a:xfrm>
          <a:prstGeom prst="rect">
            <a:avLst/>
          </a:prstGeom>
        </p:spPr>
      </p:pic>
      <p:sp>
        <p:nvSpPr>
          <p:cNvPr id="10" name="Content Placeholder 4">
            <a:extLst>
              <a:ext uri="{FF2B5EF4-FFF2-40B4-BE49-F238E27FC236}">
                <a16:creationId xmlns:a16="http://schemas.microsoft.com/office/drawing/2014/main" id="{808F91E4-5AFF-F722-6154-33A57FEB6F04}"/>
              </a:ext>
            </a:extLst>
          </p:cNvPr>
          <p:cNvSpPr>
            <a:spLocks noGrp="1"/>
          </p:cNvSpPr>
          <p:nvPr>
            <p:ph idx="1"/>
          </p:nvPr>
        </p:nvSpPr>
        <p:spPr>
          <a:xfrm>
            <a:off x="1848472" y="2318402"/>
            <a:ext cx="8181668" cy="6302324"/>
          </a:xfrm>
        </p:spPr>
        <p:txBody>
          <a:bodyPr>
            <a:normAutofit/>
          </a:bodyPr>
          <a:lstStyle/>
          <a:p>
            <a:pPr marL="0" marR="102870" indent="0" algn="just">
              <a:spcBef>
                <a:spcPts val="143"/>
              </a:spcBef>
              <a:buNone/>
              <a:tabLst>
                <a:tab pos="419100" algn="l"/>
              </a:tabLst>
            </a:pPr>
            <a:r>
              <a:rPr lang="en-US" sz="2700" b="1" u="sng" spc="-8" dirty="0">
                <a:solidFill>
                  <a:srgbClr val="333333"/>
                </a:solidFill>
                <a:latin typeface="Arial MT"/>
                <a:cs typeface="Arial MT"/>
              </a:rPr>
              <a:t>Tie Breaker Judge</a:t>
            </a:r>
            <a:r>
              <a:rPr lang="en-US" sz="2700" spc="-8" dirty="0">
                <a:solidFill>
                  <a:srgbClr val="333333"/>
                </a:solidFill>
                <a:latin typeface="Arial MT"/>
                <a:cs typeface="Arial MT"/>
              </a:rPr>
              <a:t>: </a:t>
            </a:r>
          </a:p>
          <a:p>
            <a:pPr marL="76200" marR="102870" algn="just">
              <a:spcBef>
                <a:spcPts val="143"/>
              </a:spcBef>
              <a:tabLst>
                <a:tab pos="419100" algn="l"/>
              </a:tabLst>
            </a:pPr>
            <a:endParaRPr lang="en-US" sz="2700" spc="-8" dirty="0">
              <a:solidFill>
                <a:srgbClr val="333333"/>
              </a:solidFill>
              <a:latin typeface="Arial MT"/>
              <a:cs typeface="Arial MT"/>
            </a:endParaRPr>
          </a:p>
          <a:p>
            <a:pPr marL="419100" marR="102870" algn="just">
              <a:spcBef>
                <a:spcPts val="143"/>
              </a:spcBef>
              <a:tabLst>
                <a:tab pos="419100" algn="l"/>
              </a:tabLst>
            </a:pPr>
            <a:r>
              <a:rPr lang="en-US" sz="2700" spc="-8" dirty="0">
                <a:solidFill>
                  <a:srgbClr val="333333"/>
                </a:solidFill>
                <a:latin typeface="Arial MT"/>
                <a:cs typeface="Arial MT"/>
              </a:rPr>
              <a:t>As</a:t>
            </a:r>
            <a:r>
              <a:rPr lang="en-US" sz="2700" spc="668" dirty="0">
                <a:solidFill>
                  <a:srgbClr val="333333"/>
                </a:solidFill>
                <a:latin typeface="Arial MT"/>
                <a:cs typeface="Arial MT"/>
              </a:rPr>
              <a:t> </a:t>
            </a:r>
            <a:r>
              <a:rPr lang="en-US" sz="2700" spc="-8" dirty="0">
                <a:solidFill>
                  <a:srgbClr val="333333"/>
                </a:solidFill>
                <a:latin typeface="Arial MT"/>
                <a:cs typeface="Arial MT"/>
              </a:rPr>
              <a:t>Tie</a:t>
            </a:r>
            <a:r>
              <a:rPr lang="en-US" sz="2700" spc="683" dirty="0">
                <a:solidFill>
                  <a:srgbClr val="333333"/>
                </a:solidFill>
                <a:latin typeface="Arial MT"/>
                <a:cs typeface="Arial MT"/>
              </a:rPr>
              <a:t> </a:t>
            </a:r>
            <a:r>
              <a:rPr lang="en-US" sz="2700" dirty="0">
                <a:solidFill>
                  <a:srgbClr val="333333"/>
                </a:solidFill>
                <a:latin typeface="Arial MT"/>
                <a:cs typeface="Arial MT"/>
              </a:rPr>
              <a:t>Breaking</a:t>
            </a:r>
            <a:r>
              <a:rPr lang="en-US" sz="2700" spc="660" dirty="0">
                <a:solidFill>
                  <a:srgbClr val="333333"/>
                </a:solidFill>
                <a:latin typeface="Arial MT"/>
                <a:cs typeface="Arial MT"/>
              </a:rPr>
              <a:t> </a:t>
            </a:r>
            <a:r>
              <a:rPr lang="en-US" sz="2700" spc="-8" dirty="0">
                <a:solidFill>
                  <a:srgbClr val="333333"/>
                </a:solidFill>
                <a:latin typeface="Arial MT"/>
                <a:cs typeface="Arial MT"/>
              </a:rPr>
              <a:t>Judge,</a:t>
            </a:r>
            <a:r>
              <a:rPr lang="en-US" sz="2700" spc="668" dirty="0">
                <a:solidFill>
                  <a:srgbClr val="333333"/>
                </a:solidFill>
                <a:latin typeface="Arial MT"/>
                <a:cs typeface="Arial MT"/>
              </a:rPr>
              <a:t> </a:t>
            </a:r>
            <a:r>
              <a:rPr lang="en-US" sz="2700" spc="-8" dirty="0">
                <a:solidFill>
                  <a:srgbClr val="333333"/>
                </a:solidFill>
                <a:latin typeface="Arial MT"/>
                <a:cs typeface="Arial MT"/>
              </a:rPr>
              <a:t>you</a:t>
            </a:r>
            <a:r>
              <a:rPr lang="en-US" sz="2700" spc="698" dirty="0">
                <a:solidFill>
                  <a:srgbClr val="333333"/>
                </a:solidFill>
                <a:latin typeface="Arial MT"/>
                <a:cs typeface="Arial MT"/>
              </a:rPr>
              <a:t> </a:t>
            </a:r>
            <a:r>
              <a:rPr lang="en-US" sz="2700" spc="-8" dirty="0">
                <a:solidFill>
                  <a:srgbClr val="333333"/>
                </a:solidFill>
                <a:latin typeface="Arial MT"/>
                <a:cs typeface="Arial MT"/>
              </a:rPr>
              <a:t>will rank</a:t>
            </a:r>
            <a:r>
              <a:rPr lang="en-US" sz="2700" spc="683" dirty="0">
                <a:solidFill>
                  <a:srgbClr val="333333"/>
                </a:solidFill>
                <a:latin typeface="Arial MT"/>
                <a:cs typeface="Arial MT"/>
              </a:rPr>
              <a:t> </a:t>
            </a:r>
            <a:r>
              <a:rPr lang="en-US" sz="2700" b="1" spc="-8" dirty="0">
                <a:solidFill>
                  <a:srgbClr val="333333"/>
                </a:solidFill>
                <a:latin typeface="Arial"/>
                <a:cs typeface="Arial"/>
              </a:rPr>
              <a:t>all </a:t>
            </a:r>
            <a:r>
              <a:rPr lang="en-US" sz="2700" b="1" spc="-900" dirty="0">
                <a:solidFill>
                  <a:srgbClr val="333333"/>
                </a:solidFill>
                <a:latin typeface="Arial"/>
                <a:cs typeface="Arial"/>
              </a:rPr>
              <a:t> </a:t>
            </a:r>
            <a:r>
              <a:rPr lang="en-US" sz="2700" spc="-8" dirty="0">
                <a:solidFill>
                  <a:srgbClr val="333333"/>
                </a:solidFill>
                <a:latin typeface="Arial MT"/>
                <a:cs typeface="Arial MT"/>
              </a:rPr>
              <a:t>the</a:t>
            </a:r>
            <a:r>
              <a:rPr lang="en-US" sz="2700" dirty="0">
                <a:solidFill>
                  <a:srgbClr val="333333"/>
                </a:solidFill>
                <a:latin typeface="Arial MT"/>
                <a:cs typeface="Arial MT"/>
              </a:rPr>
              <a:t> </a:t>
            </a:r>
            <a:r>
              <a:rPr lang="en-US" sz="2700" spc="-8" dirty="0">
                <a:solidFill>
                  <a:srgbClr val="333333"/>
                </a:solidFill>
                <a:latin typeface="Arial MT"/>
                <a:cs typeface="Arial MT"/>
              </a:rPr>
              <a:t>contestants,</a:t>
            </a:r>
            <a:r>
              <a:rPr lang="en-US" sz="2700" dirty="0">
                <a:solidFill>
                  <a:srgbClr val="333333"/>
                </a:solidFill>
                <a:latin typeface="Arial MT"/>
                <a:cs typeface="Arial MT"/>
              </a:rPr>
              <a:t> </a:t>
            </a:r>
            <a:r>
              <a:rPr lang="en-US" sz="2700" spc="-8" dirty="0">
                <a:solidFill>
                  <a:srgbClr val="333333"/>
                </a:solidFill>
                <a:latin typeface="Arial MT"/>
                <a:cs typeface="Arial MT"/>
              </a:rPr>
              <a:t>not</a:t>
            </a:r>
            <a:r>
              <a:rPr lang="en-US" sz="2700" dirty="0">
                <a:solidFill>
                  <a:srgbClr val="333333"/>
                </a:solidFill>
                <a:latin typeface="Arial MT"/>
                <a:cs typeface="Arial MT"/>
              </a:rPr>
              <a:t> </a:t>
            </a:r>
            <a:r>
              <a:rPr lang="en-US" sz="2700" spc="-8" dirty="0">
                <a:solidFill>
                  <a:srgbClr val="333333"/>
                </a:solidFill>
                <a:latin typeface="Arial MT"/>
                <a:cs typeface="Arial MT"/>
              </a:rPr>
              <a:t>just</a:t>
            </a:r>
            <a:r>
              <a:rPr lang="en-US" sz="2700" dirty="0">
                <a:solidFill>
                  <a:srgbClr val="333333"/>
                </a:solidFill>
                <a:latin typeface="Arial MT"/>
                <a:cs typeface="Arial MT"/>
              </a:rPr>
              <a:t> </a:t>
            </a:r>
            <a:r>
              <a:rPr lang="en-US" sz="2700" spc="-8" dirty="0">
                <a:solidFill>
                  <a:srgbClr val="333333"/>
                </a:solidFill>
                <a:latin typeface="Arial MT"/>
                <a:cs typeface="Arial MT"/>
              </a:rPr>
              <a:t>the</a:t>
            </a:r>
            <a:r>
              <a:rPr lang="en-US" sz="2700" dirty="0">
                <a:solidFill>
                  <a:srgbClr val="333333"/>
                </a:solidFill>
                <a:latin typeface="Arial MT"/>
                <a:cs typeface="Arial MT"/>
              </a:rPr>
              <a:t> 1</a:t>
            </a:r>
            <a:r>
              <a:rPr lang="en-US" sz="2700" baseline="24904" dirty="0">
                <a:solidFill>
                  <a:srgbClr val="333333"/>
                </a:solidFill>
                <a:latin typeface="Arial MT"/>
                <a:cs typeface="Arial MT"/>
              </a:rPr>
              <a:t>st</a:t>
            </a:r>
            <a:r>
              <a:rPr lang="en-US" sz="2700" dirty="0">
                <a:solidFill>
                  <a:srgbClr val="333333"/>
                </a:solidFill>
                <a:latin typeface="Arial MT"/>
                <a:cs typeface="Arial MT"/>
              </a:rPr>
              <a:t>,</a:t>
            </a:r>
            <a:r>
              <a:rPr lang="en-US" sz="2700" spc="8" dirty="0">
                <a:solidFill>
                  <a:srgbClr val="333333"/>
                </a:solidFill>
                <a:latin typeface="Arial MT"/>
                <a:cs typeface="Arial MT"/>
              </a:rPr>
              <a:t> </a:t>
            </a:r>
            <a:r>
              <a:rPr lang="en-US" sz="2700" dirty="0">
                <a:solidFill>
                  <a:srgbClr val="333333"/>
                </a:solidFill>
                <a:latin typeface="Arial MT"/>
                <a:cs typeface="Arial MT"/>
              </a:rPr>
              <a:t>2</a:t>
            </a:r>
            <a:r>
              <a:rPr lang="en-US" sz="2700" baseline="24904" dirty="0">
                <a:solidFill>
                  <a:srgbClr val="333333"/>
                </a:solidFill>
                <a:latin typeface="Arial MT"/>
                <a:cs typeface="Arial MT"/>
              </a:rPr>
              <a:t>nd</a:t>
            </a:r>
            <a:r>
              <a:rPr lang="en-US" sz="2700" spc="11" baseline="24904" dirty="0">
                <a:solidFill>
                  <a:srgbClr val="333333"/>
                </a:solidFill>
                <a:latin typeface="Arial MT"/>
                <a:cs typeface="Arial MT"/>
              </a:rPr>
              <a:t> </a:t>
            </a:r>
            <a:r>
              <a:rPr lang="en-US" sz="2700" spc="-8" dirty="0">
                <a:solidFill>
                  <a:srgbClr val="333333"/>
                </a:solidFill>
                <a:latin typeface="Arial MT"/>
                <a:cs typeface="Arial MT"/>
              </a:rPr>
              <a:t>and</a:t>
            </a:r>
            <a:r>
              <a:rPr lang="en-US" sz="2700" spc="900" dirty="0">
                <a:solidFill>
                  <a:srgbClr val="333333"/>
                </a:solidFill>
                <a:latin typeface="Arial MT"/>
                <a:cs typeface="Arial MT"/>
              </a:rPr>
              <a:t> </a:t>
            </a:r>
            <a:r>
              <a:rPr lang="en-US" sz="2700" dirty="0">
                <a:solidFill>
                  <a:srgbClr val="333333"/>
                </a:solidFill>
                <a:latin typeface="Arial MT"/>
                <a:cs typeface="Arial MT"/>
              </a:rPr>
              <a:t>3</a:t>
            </a:r>
            <a:r>
              <a:rPr lang="en-US" sz="2700" baseline="24904" dirty="0">
                <a:solidFill>
                  <a:srgbClr val="333333"/>
                </a:solidFill>
                <a:latin typeface="Arial MT"/>
                <a:cs typeface="Arial MT"/>
              </a:rPr>
              <a:t>rd </a:t>
            </a:r>
            <a:r>
              <a:rPr lang="en-US" sz="2700" spc="-878" baseline="24904" dirty="0">
                <a:solidFill>
                  <a:srgbClr val="333333"/>
                </a:solidFill>
                <a:latin typeface="Arial MT"/>
                <a:cs typeface="Arial MT"/>
              </a:rPr>
              <a:t> </a:t>
            </a:r>
            <a:r>
              <a:rPr lang="en-US" sz="2700" spc="-8" dirty="0">
                <a:solidFill>
                  <a:srgbClr val="333333"/>
                </a:solidFill>
                <a:latin typeface="Arial MT"/>
                <a:cs typeface="Arial MT"/>
              </a:rPr>
              <a:t>place</a:t>
            </a:r>
            <a:r>
              <a:rPr lang="en-US" sz="2700" dirty="0">
                <a:solidFill>
                  <a:srgbClr val="333333"/>
                </a:solidFill>
                <a:latin typeface="Arial MT"/>
                <a:cs typeface="Arial MT"/>
              </a:rPr>
              <a:t> </a:t>
            </a:r>
            <a:r>
              <a:rPr lang="en-US" sz="2700" spc="-8" dirty="0">
                <a:solidFill>
                  <a:srgbClr val="333333"/>
                </a:solidFill>
                <a:latin typeface="Arial MT"/>
                <a:cs typeface="Arial MT"/>
              </a:rPr>
              <a:t>winners.</a:t>
            </a:r>
            <a:endParaRPr lang="en-US" sz="2700" dirty="0">
              <a:latin typeface="Arial MT"/>
              <a:cs typeface="Arial MT"/>
            </a:endParaRPr>
          </a:p>
          <a:p>
            <a:pPr marL="419100" algn="just">
              <a:spcBef>
                <a:spcPts val="1500"/>
              </a:spcBef>
              <a:tabLst>
                <a:tab pos="419100" algn="l"/>
              </a:tabLst>
            </a:pPr>
            <a:r>
              <a:rPr lang="en-US" sz="2700" spc="-8" dirty="0">
                <a:solidFill>
                  <a:srgbClr val="333333"/>
                </a:solidFill>
                <a:latin typeface="Arial MT"/>
                <a:cs typeface="Arial MT"/>
              </a:rPr>
              <a:t>You</a:t>
            </a:r>
            <a:r>
              <a:rPr lang="en-US" sz="2700" spc="832" dirty="0">
                <a:solidFill>
                  <a:srgbClr val="333333"/>
                </a:solidFill>
                <a:latin typeface="Arial MT"/>
                <a:cs typeface="Arial MT"/>
              </a:rPr>
              <a:t> </a:t>
            </a:r>
            <a:r>
              <a:rPr lang="en-US" sz="2700" spc="-8" dirty="0">
                <a:solidFill>
                  <a:srgbClr val="333333"/>
                </a:solidFill>
                <a:latin typeface="Arial MT"/>
                <a:cs typeface="Arial MT"/>
              </a:rPr>
              <a:t>will</a:t>
            </a:r>
            <a:r>
              <a:rPr lang="en-US" sz="2700" spc="848" dirty="0">
                <a:solidFill>
                  <a:srgbClr val="333333"/>
                </a:solidFill>
                <a:latin typeface="Arial MT"/>
                <a:cs typeface="Arial MT"/>
              </a:rPr>
              <a:t> </a:t>
            </a:r>
            <a:r>
              <a:rPr lang="en-US" sz="2700" spc="-8" dirty="0">
                <a:solidFill>
                  <a:srgbClr val="333333"/>
                </a:solidFill>
                <a:latin typeface="Arial MT"/>
                <a:cs typeface="Arial MT"/>
              </a:rPr>
              <a:t>share</a:t>
            </a:r>
            <a:r>
              <a:rPr lang="en-US" sz="2700" spc="848" dirty="0">
                <a:solidFill>
                  <a:srgbClr val="333333"/>
                </a:solidFill>
                <a:latin typeface="Arial MT"/>
                <a:cs typeface="Arial MT"/>
              </a:rPr>
              <a:t> </a:t>
            </a:r>
            <a:r>
              <a:rPr lang="en-US" sz="2700" spc="-8" dirty="0">
                <a:solidFill>
                  <a:srgbClr val="333333"/>
                </a:solidFill>
                <a:latin typeface="Arial MT"/>
                <a:cs typeface="Arial MT"/>
              </a:rPr>
              <a:t>the</a:t>
            </a:r>
            <a:r>
              <a:rPr lang="en-US" sz="2700" spc="855" dirty="0">
                <a:solidFill>
                  <a:srgbClr val="333333"/>
                </a:solidFill>
                <a:latin typeface="Arial MT"/>
                <a:cs typeface="Arial MT"/>
              </a:rPr>
              <a:t> </a:t>
            </a:r>
            <a:r>
              <a:rPr lang="en-US" sz="2700" spc="-8" dirty="0">
                <a:solidFill>
                  <a:srgbClr val="333333"/>
                </a:solidFill>
                <a:latin typeface="Arial MT"/>
                <a:cs typeface="Arial MT"/>
              </a:rPr>
              <a:t>ballot</a:t>
            </a:r>
            <a:r>
              <a:rPr lang="en-US" sz="2700" spc="840" dirty="0">
                <a:solidFill>
                  <a:srgbClr val="333333"/>
                </a:solidFill>
                <a:latin typeface="Arial MT"/>
                <a:cs typeface="Arial MT"/>
              </a:rPr>
              <a:t> </a:t>
            </a:r>
            <a:r>
              <a:rPr lang="en-US" sz="2700" dirty="0">
                <a:solidFill>
                  <a:srgbClr val="333333"/>
                </a:solidFill>
                <a:latin typeface="Arial MT"/>
                <a:cs typeface="Arial MT"/>
              </a:rPr>
              <a:t>only</a:t>
            </a:r>
            <a:r>
              <a:rPr lang="en-US" sz="2700" spc="832" dirty="0">
                <a:solidFill>
                  <a:srgbClr val="333333"/>
                </a:solidFill>
                <a:latin typeface="Arial MT"/>
                <a:cs typeface="Arial MT"/>
              </a:rPr>
              <a:t> </a:t>
            </a:r>
            <a:r>
              <a:rPr lang="en-US" sz="2700" spc="-8" dirty="0">
                <a:solidFill>
                  <a:srgbClr val="333333"/>
                </a:solidFill>
                <a:latin typeface="Arial MT"/>
                <a:cs typeface="Arial MT"/>
              </a:rPr>
              <a:t>with</a:t>
            </a:r>
            <a:r>
              <a:rPr lang="en-US" sz="2700" spc="840" dirty="0">
                <a:solidFill>
                  <a:srgbClr val="333333"/>
                </a:solidFill>
                <a:latin typeface="Arial MT"/>
                <a:cs typeface="Arial MT"/>
              </a:rPr>
              <a:t> </a:t>
            </a:r>
            <a:r>
              <a:rPr lang="en-US" sz="2700" spc="-8" dirty="0">
                <a:solidFill>
                  <a:srgbClr val="333333"/>
                </a:solidFill>
                <a:latin typeface="Arial MT"/>
                <a:cs typeface="Arial MT"/>
              </a:rPr>
              <a:t>the</a:t>
            </a:r>
            <a:r>
              <a:rPr lang="en-US" sz="2700" spc="832" dirty="0">
                <a:solidFill>
                  <a:srgbClr val="333333"/>
                </a:solidFill>
                <a:latin typeface="Arial MT"/>
                <a:cs typeface="Arial MT"/>
              </a:rPr>
              <a:t> </a:t>
            </a:r>
            <a:r>
              <a:rPr lang="en-US" sz="2700" spc="-8" dirty="0">
                <a:solidFill>
                  <a:srgbClr val="333333"/>
                </a:solidFill>
                <a:latin typeface="Arial MT"/>
                <a:cs typeface="Arial MT"/>
              </a:rPr>
              <a:t>Chief</a:t>
            </a:r>
            <a:r>
              <a:rPr lang="en-US" sz="2700" dirty="0">
                <a:latin typeface="Arial MT"/>
                <a:cs typeface="Arial MT"/>
              </a:rPr>
              <a:t> </a:t>
            </a:r>
            <a:r>
              <a:rPr lang="en-US" sz="2700" spc="-8" dirty="0">
                <a:solidFill>
                  <a:srgbClr val="333333"/>
                </a:solidFill>
                <a:latin typeface="Arial MT"/>
                <a:cs typeface="Arial MT"/>
              </a:rPr>
              <a:t>Judge</a:t>
            </a:r>
            <a:r>
              <a:rPr lang="en-US" sz="2700" dirty="0">
                <a:solidFill>
                  <a:srgbClr val="333333"/>
                </a:solidFill>
                <a:latin typeface="Arial MT"/>
                <a:cs typeface="Arial MT"/>
              </a:rPr>
              <a:t> </a:t>
            </a:r>
            <a:r>
              <a:rPr lang="en-US" sz="2700" spc="-8" dirty="0">
                <a:solidFill>
                  <a:srgbClr val="333333"/>
                </a:solidFill>
                <a:latin typeface="Arial MT"/>
                <a:cs typeface="Arial MT"/>
              </a:rPr>
              <a:t>and</a:t>
            </a:r>
            <a:r>
              <a:rPr lang="en-US" sz="2700" dirty="0">
                <a:solidFill>
                  <a:srgbClr val="333333"/>
                </a:solidFill>
                <a:latin typeface="Arial MT"/>
                <a:cs typeface="Arial MT"/>
              </a:rPr>
              <a:t> </a:t>
            </a:r>
            <a:r>
              <a:rPr lang="en-US" sz="2700" spc="-8" dirty="0">
                <a:solidFill>
                  <a:srgbClr val="333333"/>
                </a:solidFill>
                <a:latin typeface="Arial MT"/>
                <a:cs typeface="Arial MT"/>
              </a:rPr>
              <a:t>not</a:t>
            </a:r>
            <a:r>
              <a:rPr lang="en-US" sz="2700" spc="15" dirty="0">
                <a:solidFill>
                  <a:srgbClr val="333333"/>
                </a:solidFill>
                <a:latin typeface="Arial MT"/>
                <a:cs typeface="Arial MT"/>
              </a:rPr>
              <a:t> </a:t>
            </a:r>
            <a:r>
              <a:rPr lang="en-US" sz="2700" spc="-8" dirty="0">
                <a:solidFill>
                  <a:srgbClr val="333333"/>
                </a:solidFill>
                <a:latin typeface="Arial MT"/>
                <a:cs typeface="Arial MT"/>
              </a:rPr>
              <a:t>with</a:t>
            </a:r>
            <a:r>
              <a:rPr lang="en-US" sz="2700" dirty="0">
                <a:solidFill>
                  <a:srgbClr val="333333"/>
                </a:solidFill>
                <a:latin typeface="Arial MT"/>
                <a:cs typeface="Arial MT"/>
              </a:rPr>
              <a:t> Ballot</a:t>
            </a:r>
            <a:r>
              <a:rPr lang="en-US" sz="2700" spc="-8" dirty="0">
                <a:solidFill>
                  <a:srgbClr val="333333"/>
                </a:solidFill>
                <a:latin typeface="Arial MT"/>
                <a:cs typeface="Arial MT"/>
              </a:rPr>
              <a:t> Counters.</a:t>
            </a:r>
            <a:endParaRPr lang="en-US" sz="2700" dirty="0">
              <a:latin typeface="Arial MT"/>
              <a:cs typeface="Arial MT"/>
            </a:endParaRPr>
          </a:p>
          <a:p>
            <a:pPr marL="419100" algn="just">
              <a:spcBef>
                <a:spcPts val="1500"/>
              </a:spcBef>
              <a:tabLst>
                <a:tab pos="419100" algn="l"/>
              </a:tabLst>
            </a:pPr>
            <a:r>
              <a:rPr lang="en-US" sz="2700" spc="-8" dirty="0">
                <a:solidFill>
                  <a:srgbClr val="333333"/>
                </a:solidFill>
                <a:latin typeface="Arial MT"/>
                <a:cs typeface="Arial MT"/>
              </a:rPr>
              <a:t>You</a:t>
            </a:r>
            <a:r>
              <a:rPr lang="en-US" sz="2700" spc="8" dirty="0">
                <a:solidFill>
                  <a:srgbClr val="333333"/>
                </a:solidFill>
                <a:latin typeface="Arial MT"/>
                <a:cs typeface="Arial MT"/>
              </a:rPr>
              <a:t> </a:t>
            </a:r>
            <a:r>
              <a:rPr lang="en-US" sz="2700" spc="-8" dirty="0">
                <a:solidFill>
                  <a:srgbClr val="333333"/>
                </a:solidFill>
                <a:latin typeface="Arial MT"/>
                <a:cs typeface="Arial MT"/>
              </a:rPr>
              <a:t>shall</a:t>
            </a:r>
            <a:r>
              <a:rPr lang="en-US" sz="2700" spc="8" dirty="0">
                <a:solidFill>
                  <a:srgbClr val="333333"/>
                </a:solidFill>
                <a:latin typeface="Arial MT"/>
                <a:cs typeface="Arial MT"/>
              </a:rPr>
              <a:t> </a:t>
            </a:r>
            <a:r>
              <a:rPr lang="en-US" sz="2700" spc="-8" dirty="0">
                <a:solidFill>
                  <a:srgbClr val="333333"/>
                </a:solidFill>
                <a:latin typeface="Arial MT"/>
                <a:cs typeface="Arial MT"/>
              </a:rPr>
              <a:t>not</a:t>
            </a:r>
            <a:r>
              <a:rPr lang="en-US" sz="2700" dirty="0">
                <a:solidFill>
                  <a:srgbClr val="333333"/>
                </a:solidFill>
                <a:latin typeface="Arial MT"/>
                <a:cs typeface="Arial MT"/>
              </a:rPr>
              <a:t> </a:t>
            </a:r>
            <a:r>
              <a:rPr lang="en-US" sz="2700" spc="-8" dirty="0">
                <a:solidFill>
                  <a:srgbClr val="333333"/>
                </a:solidFill>
                <a:latin typeface="Arial MT"/>
                <a:cs typeface="Arial MT"/>
              </a:rPr>
              <a:t>participate</a:t>
            </a:r>
            <a:r>
              <a:rPr lang="en-US" sz="2700" spc="30" dirty="0">
                <a:solidFill>
                  <a:srgbClr val="333333"/>
                </a:solidFill>
                <a:latin typeface="Arial MT"/>
                <a:cs typeface="Arial MT"/>
              </a:rPr>
              <a:t> </a:t>
            </a:r>
            <a:r>
              <a:rPr lang="en-US" sz="2700" spc="-8" dirty="0">
                <a:solidFill>
                  <a:srgbClr val="333333"/>
                </a:solidFill>
                <a:latin typeface="Arial MT"/>
                <a:cs typeface="Arial MT"/>
              </a:rPr>
              <a:t>in</a:t>
            </a:r>
            <a:r>
              <a:rPr lang="en-US" sz="2700" dirty="0">
                <a:solidFill>
                  <a:srgbClr val="333333"/>
                </a:solidFill>
                <a:latin typeface="Arial MT"/>
                <a:cs typeface="Arial MT"/>
              </a:rPr>
              <a:t> </a:t>
            </a:r>
            <a:r>
              <a:rPr lang="en-US" sz="2700" spc="-8" dirty="0">
                <a:solidFill>
                  <a:srgbClr val="333333"/>
                </a:solidFill>
                <a:latin typeface="Arial MT"/>
                <a:cs typeface="Arial MT"/>
              </a:rPr>
              <a:t>the</a:t>
            </a:r>
            <a:r>
              <a:rPr lang="en-US" sz="2700" spc="8" dirty="0">
                <a:solidFill>
                  <a:srgbClr val="333333"/>
                </a:solidFill>
                <a:latin typeface="Arial MT"/>
                <a:cs typeface="Arial MT"/>
              </a:rPr>
              <a:t> </a:t>
            </a:r>
            <a:r>
              <a:rPr lang="en-US" sz="2700" spc="-8" dirty="0">
                <a:solidFill>
                  <a:srgbClr val="333333"/>
                </a:solidFill>
                <a:latin typeface="Arial MT"/>
                <a:cs typeface="Arial MT"/>
              </a:rPr>
              <a:t>Protest.</a:t>
            </a:r>
            <a:endParaRPr lang="en-US" sz="2700" dirty="0">
              <a:latin typeface="Arial MT"/>
              <a:cs typeface="Arial MT"/>
            </a:endParaRPr>
          </a:p>
          <a:p>
            <a:pPr marL="419100" marR="105728" algn="just">
              <a:spcBef>
                <a:spcPts val="1508"/>
              </a:spcBef>
              <a:tabLst>
                <a:tab pos="419100" algn="l"/>
              </a:tabLst>
            </a:pPr>
            <a:r>
              <a:rPr lang="en-US" sz="2700" spc="-8" dirty="0">
                <a:solidFill>
                  <a:srgbClr val="333333"/>
                </a:solidFill>
                <a:latin typeface="Arial MT"/>
                <a:cs typeface="Arial MT"/>
              </a:rPr>
              <a:t>Your ballot will be used in case of a tie for </a:t>
            </a:r>
            <a:r>
              <a:rPr lang="en-US" sz="2700" dirty="0">
                <a:solidFill>
                  <a:srgbClr val="333333"/>
                </a:solidFill>
                <a:latin typeface="Arial MT"/>
                <a:cs typeface="Arial MT"/>
              </a:rPr>
              <a:t>1</a:t>
            </a:r>
            <a:r>
              <a:rPr lang="en-US" sz="2700" baseline="24904" dirty="0">
                <a:solidFill>
                  <a:srgbClr val="333333"/>
                </a:solidFill>
                <a:latin typeface="Arial MT"/>
                <a:cs typeface="Arial MT"/>
              </a:rPr>
              <a:t>st</a:t>
            </a:r>
            <a:r>
              <a:rPr lang="en-US" sz="2700" dirty="0">
                <a:solidFill>
                  <a:srgbClr val="333333"/>
                </a:solidFill>
                <a:latin typeface="Arial MT"/>
                <a:cs typeface="Arial MT"/>
              </a:rPr>
              <a:t>, </a:t>
            </a:r>
            <a:r>
              <a:rPr lang="en-US" sz="2700" spc="8" dirty="0">
                <a:solidFill>
                  <a:srgbClr val="333333"/>
                </a:solidFill>
                <a:latin typeface="Arial MT"/>
                <a:cs typeface="Arial MT"/>
              </a:rPr>
              <a:t> </a:t>
            </a:r>
            <a:r>
              <a:rPr lang="en-US" sz="2700" dirty="0">
                <a:solidFill>
                  <a:srgbClr val="333333"/>
                </a:solidFill>
                <a:latin typeface="Arial MT"/>
                <a:cs typeface="Arial MT"/>
              </a:rPr>
              <a:t>2</a:t>
            </a:r>
            <a:r>
              <a:rPr lang="en-US" sz="2700" baseline="24904" dirty="0">
                <a:solidFill>
                  <a:srgbClr val="333333"/>
                </a:solidFill>
                <a:latin typeface="Arial MT"/>
                <a:cs typeface="Arial MT"/>
              </a:rPr>
              <a:t>nd</a:t>
            </a:r>
            <a:r>
              <a:rPr lang="en-US" sz="2700" spc="472" baseline="24904" dirty="0">
                <a:solidFill>
                  <a:srgbClr val="333333"/>
                </a:solidFill>
                <a:latin typeface="Arial MT"/>
                <a:cs typeface="Arial MT"/>
              </a:rPr>
              <a:t> </a:t>
            </a:r>
            <a:r>
              <a:rPr lang="en-US" sz="2700" spc="-8" dirty="0">
                <a:solidFill>
                  <a:srgbClr val="333333"/>
                </a:solidFill>
                <a:latin typeface="Arial MT"/>
                <a:cs typeface="Arial MT"/>
              </a:rPr>
              <a:t>and</a:t>
            </a:r>
            <a:r>
              <a:rPr lang="en-US" sz="2700" spc="8" dirty="0">
                <a:solidFill>
                  <a:srgbClr val="333333"/>
                </a:solidFill>
                <a:latin typeface="Arial MT"/>
                <a:cs typeface="Arial MT"/>
              </a:rPr>
              <a:t> </a:t>
            </a:r>
            <a:r>
              <a:rPr lang="en-US" sz="2700" dirty="0">
                <a:solidFill>
                  <a:srgbClr val="333333"/>
                </a:solidFill>
                <a:latin typeface="Arial MT"/>
                <a:cs typeface="Arial MT"/>
              </a:rPr>
              <a:t>3</a:t>
            </a:r>
            <a:r>
              <a:rPr lang="en-US" sz="2700" baseline="24904" dirty="0">
                <a:solidFill>
                  <a:srgbClr val="333333"/>
                </a:solidFill>
                <a:latin typeface="Arial MT"/>
                <a:cs typeface="Arial MT"/>
              </a:rPr>
              <a:t>rd</a:t>
            </a:r>
            <a:r>
              <a:rPr lang="en-US" sz="2700" spc="450" baseline="24904" dirty="0">
                <a:solidFill>
                  <a:srgbClr val="333333"/>
                </a:solidFill>
                <a:latin typeface="Arial MT"/>
                <a:cs typeface="Arial MT"/>
              </a:rPr>
              <a:t> </a:t>
            </a:r>
            <a:r>
              <a:rPr lang="en-US" sz="2700" spc="-8" dirty="0">
                <a:solidFill>
                  <a:srgbClr val="333333"/>
                </a:solidFill>
                <a:latin typeface="Arial MT"/>
                <a:cs typeface="Arial MT"/>
              </a:rPr>
              <a:t>place</a:t>
            </a:r>
            <a:r>
              <a:rPr lang="en-US" sz="2700" spc="15" dirty="0">
                <a:solidFill>
                  <a:srgbClr val="333333"/>
                </a:solidFill>
                <a:latin typeface="Arial MT"/>
                <a:cs typeface="Arial MT"/>
              </a:rPr>
              <a:t> </a:t>
            </a:r>
            <a:r>
              <a:rPr lang="en-US" sz="2700" spc="-8" dirty="0">
                <a:solidFill>
                  <a:srgbClr val="333333"/>
                </a:solidFill>
                <a:latin typeface="Arial MT"/>
                <a:cs typeface="Arial MT"/>
              </a:rPr>
              <a:t>and</a:t>
            </a:r>
            <a:r>
              <a:rPr lang="en-US" sz="2700" spc="15" dirty="0">
                <a:solidFill>
                  <a:srgbClr val="333333"/>
                </a:solidFill>
                <a:latin typeface="Arial MT"/>
                <a:cs typeface="Arial MT"/>
              </a:rPr>
              <a:t> </a:t>
            </a:r>
            <a:r>
              <a:rPr lang="en-US" sz="2700" spc="-8" dirty="0">
                <a:solidFill>
                  <a:srgbClr val="333333"/>
                </a:solidFill>
                <a:latin typeface="Arial MT"/>
                <a:cs typeface="Arial MT"/>
              </a:rPr>
              <a:t>for</a:t>
            </a:r>
            <a:r>
              <a:rPr lang="en-US" sz="2700" spc="30" dirty="0">
                <a:solidFill>
                  <a:srgbClr val="333333"/>
                </a:solidFill>
                <a:latin typeface="Arial MT"/>
                <a:cs typeface="Arial MT"/>
              </a:rPr>
              <a:t> </a:t>
            </a:r>
            <a:r>
              <a:rPr lang="en-US" sz="2700" spc="-8" dirty="0">
                <a:solidFill>
                  <a:srgbClr val="333333"/>
                </a:solidFill>
                <a:latin typeface="Arial MT"/>
                <a:cs typeface="Arial MT"/>
              </a:rPr>
              <a:t>subsequent</a:t>
            </a:r>
            <a:r>
              <a:rPr lang="en-US" sz="2700" spc="30" dirty="0">
                <a:solidFill>
                  <a:srgbClr val="333333"/>
                </a:solidFill>
                <a:latin typeface="Arial MT"/>
                <a:cs typeface="Arial MT"/>
              </a:rPr>
              <a:t> </a:t>
            </a:r>
            <a:r>
              <a:rPr lang="en-US" sz="2700" spc="-8" dirty="0">
                <a:solidFill>
                  <a:srgbClr val="333333"/>
                </a:solidFill>
                <a:latin typeface="Arial MT"/>
                <a:cs typeface="Arial MT"/>
              </a:rPr>
              <a:t>positions.</a:t>
            </a:r>
            <a:endParaRPr lang="en-US" sz="2700" dirty="0">
              <a:latin typeface="Arial MT"/>
              <a:cs typeface="Arial MT"/>
            </a:endParaRPr>
          </a:p>
        </p:txBody>
      </p:sp>
    </p:spTree>
    <p:extLst>
      <p:ext uri="{BB962C8B-B14F-4D97-AF65-F5344CB8AC3E}">
        <p14:creationId xmlns:p14="http://schemas.microsoft.com/office/powerpoint/2010/main" val="33851610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257299" y="547689"/>
            <a:ext cx="16514507" cy="1546584"/>
          </a:xfrm>
        </p:spPr>
        <p:txBody>
          <a:bodyPr/>
          <a:lstStyle/>
          <a:p>
            <a:r>
              <a:rPr lang="en-IN" sz="6600" b="1" spc="-8" dirty="0">
                <a:latin typeface="Gotham" panose="02000504050000020004" pitchFamily="2" charset="0"/>
              </a:rPr>
              <a:t>Humorous Speech Contest</a:t>
            </a:r>
            <a:endParaRPr lang="en-IN" b="1" dirty="0">
              <a:solidFill>
                <a:srgbClr val="004165"/>
              </a:solidFill>
              <a:latin typeface="Gotham" panose="02000504050000020004" pitchFamily="2" charset="0"/>
            </a:endParaRPr>
          </a:p>
        </p:txBody>
      </p:sp>
      <p:sp>
        <p:nvSpPr>
          <p:cNvPr id="9" name="Content Placeholder 4">
            <a:extLst>
              <a:ext uri="{FF2B5EF4-FFF2-40B4-BE49-F238E27FC236}">
                <a16:creationId xmlns:a16="http://schemas.microsoft.com/office/drawing/2014/main" id="{FF07DC54-7285-5D93-2546-12CF296DD9E0}"/>
              </a:ext>
            </a:extLst>
          </p:cNvPr>
          <p:cNvSpPr>
            <a:spLocks noGrp="1"/>
          </p:cNvSpPr>
          <p:nvPr>
            <p:ph idx="1"/>
          </p:nvPr>
        </p:nvSpPr>
        <p:spPr>
          <a:xfrm>
            <a:off x="1257299" y="2384477"/>
            <a:ext cx="15189200" cy="6302324"/>
          </a:xfrm>
        </p:spPr>
        <p:txBody>
          <a:bodyPr>
            <a:normAutofit/>
          </a:bodyPr>
          <a:lstStyle/>
          <a:p>
            <a:pPr marL="0" indent="0">
              <a:spcBef>
                <a:spcPts val="1200"/>
              </a:spcBef>
              <a:buNone/>
            </a:pPr>
            <a:r>
              <a:rPr lang="en-US" sz="4200" b="1" u="sng" dirty="0">
                <a:solidFill>
                  <a:srgbClr val="333333"/>
                </a:solidFill>
                <a:latin typeface="Arial"/>
                <a:cs typeface="Arial"/>
              </a:rPr>
              <a:t>Protests</a:t>
            </a:r>
            <a:endParaRPr lang="en-US" sz="4200" u="sng" dirty="0">
              <a:latin typeface="Arial"/>
              <a:cs typeface="Arial"/>
            </a:endParaRPr>
          </a:p>
          <a:p>
            <a:pPr marL="452754" marR="316223" indent="-428625" algn="just">
              <a:spcBef>
                <a:spcPts val="1610"/>
              </a:spcBef>
              <a:buSzPct val="121428"/>
              <a:buFont typeface="Wingdings" panose="05000000000000000000" pitchFamily="2" charset="2"/>
              <a:buChar char="§"/>
              <a:tabLst>
                <a:tab pos="394961" algn="l"/>
              </a:tabLst>
            </a:pPr>
            <a:r>
              <a:rPr lang="en-US" sz="2700" spc="-30" dirty="0">
                <a:solidFill>
                  <a:srgbClr val="333333"/>
                </a:solidFill>
                <a:latin typeface="Arial MT"/>
                <a:cs typeface="Arial MT"/>
              </a:rPr>
              <a:t>Voting judges may raise a protest on the grounds of eligibility, originality, or reference to another contestant or their speech during the same event. Contestants are required to create their own speeches, which must be substantially original. A maximum of 25% of the speech may include quoted, paraphrased, or referenced content, and such content must be clearly identified during the speech. Failure to credit quoted or referenced sources is considered a valid ground for protest.</a:t>
            </a:r>
          </a:p>
          <a:p>
            <a:pPr marL="452754" marR="316223" indent="-428625" algn="just">
              <a:spcBef>
                <a:spcPts val="1610"/>
              </a:spcBef>
              <a:buSzPct val="121428"/>
              <a:buFont typeface="Wingdings" panose="05000000000000000000" pitchFamily="2" charset="2"/>
              <a:buChar char="§"/>
              <a:tabLst>
                <a:tab pos="394961" algn="l"/>
              </a:tabLst>
            </a:pPr>
            <a:r>
              <a:rPr lang="en-US" sz="2700" dirty="0">
                <a:solidFill>
                  <a:srgbClr val="333333"/>
                </a:solidFill>
                <a:latin typeface="Arial MT"/>
                <a:cs typeface="Arial MT"/>
              </a:rPr>
              <a:t>If a speaker refers to another contestant or their speech delivered during the same contest, it is grounds for protest.</a:t>
            </a:r>
          </a:p>
          <a:p>
            <a:pPr marL="452754" marR="316223" indent="-428625" algn="just">
              <a:spcBef>
                <a:spcPts val="1610"/>
              </a:spcBef>
              <a:buSzPct val="121428"/>
              <a:buFont typeface="Wingdings" panose="05000000000000000000" pitchFamily="2" charset="2"/>
              <a:buChar char="§"/>
              <a:tabLst>
                <a:tab pos="394961" algn="l"/>
              </a:tabLst>
            </a:pPr>
            <a:r>
              <a:rPr lang="en-US" sz="2700" dirty="0">
                <a:solidFill>
                  <a:srgbClr val="333333"/>
                </a:solidFill>
                <a:latin typeface="Arial MT"/>
                <a:cs typeface="Arial MT"/>
              </a:rPr>
              <a:t>Protests</a:t>
            </a:r>
            <a:r>
              <a:rPr lang="en-US" sz="2700" spc="-191" dirty="0">
                <a:solidFill>
                  <a:srgbClr val="333333"/>
                </a:solidFill>
                <a:latin typeface="Arial MT"/>
                <a:cs typeface="Arial MT"/>
              </a:rPr>
              <a:t> </a:t>
            </a:r>
            <a:r>
              <a:rPr lang="en-US" sz="2700" dirty="0">
                <a:solidFill>
                  <a:srgbClr val="333333"/>
                </a:solidFill>
                <a:latin typeface="Arial MT"/>
                <a:cs typeface="Arial MT"/>
              </a:rPr>
              <a:t>must</a:t>
            </a:r>
            <a:r>
              <a:rPr lang="en-US" sz="2700" spc="-60" dirty="0">
                <a:solidFill>
                  <a:srgbClr val="333333"/>
                </a:solidFill>
                <a:latin typeface="Arial MT"/>
                <a:cs typeface="Arial MT"/>
              </a:rPr>
              <a:t> </a:t>
            </a:r>
            <a:r>
              <a:rPr lang="en-US" sz="2700" dirty="0">
                <a:solidFill>
                  <a:srgbClr val="333333"/>
                </a:solidFill>
                <a:latin typeface="Arial MT"/>
                <a:cs typeface="Arial MT"/>
              </a:rPr>
              <a:t>be</a:t>
            </a:r>
            <a:r>
              <a:rPr lang="en-US" sz="2700" spc="-80" dirty="0">
                <a:solidFill>
                  <a:srgbClr val="333333"/>
                </a:solidFill>
                <a:latin typeface="Arial MT"/>
                <a:cs typeface="Arial MT"/>
              </a:rPr>
              <a:t> </a:t>
            </a:r>
            <a:r>
              <a:rPr lang="en-US" sz="2700" dirty="0">
                <a:solidFill>
                  <a:srgbClr val="333333"/>
                </a:solidFill>
                <a:latin typeface="Arial MT"/>
                <a:cs typeface="Arial MT"/>
              </a:rPr>
              <a:t>lodged</a:t>
            </a:r>
            <a:r>
              <a:rPr lang="en-US" sz="2700" spc="-110" dirty="0">
                <a:solidFill>
                  <a:srgbClr val="333333"/>
                </a:solidFill>
                <a:latin typeface="Arial MT"/>
                <a:cs typeface="Arial MT"/>
              </a:rPr>
              <a:t> </a:t>
            </a:r>
            <a:r>
              <a:rPr lang="en-US" sz="2700" dirty="0">
                <a:solidFill>
                  <a:srgbClr val="333333"/>
                </a:solidFill>
                <a:latin typeface="Arial MT"/>
                <a:cs typeface="Arial MT"/>
              </a:rPr>
              <a:t>prior</a:t>
            </a:r>
            <a:r>
              <a:rPr lang="en-US" sz="2700" spc="-131" dirty="0">
                <a:solidFill>
                  <a:srgbClr val="333333"/>
                </a:solidFill>
                <a:latin typeface="Arial MT"/>
                <a:cs typeface="Arial MT"/>
              </a:rPr>
              <a:t> </a:t>
            </a:r>
            <a:r>
              <a:rPr lang="en-US" sz="2700" dirty="0">
                <a:solidFill>
                  <a:srgbClr val="333333"/>
                </a:solidFill>
                <a:latin typeface="Arial MT"/>
                <a:cs typeface="Arial MT"/>
              </a:rPr>
              <a:t>the</a:t>
            </a:r>
            <a:r>
              <a:rPr lang="en-US" sz="2700" spc="-80" dirty="0">
                <a:solidFill>
                  <a:srgbClr val="333333"/>
                </a:solidFill>
                <a:latin typeface="Arial MT"/>
                <a:cs typeface="Arial MT"/>
              </a:rPr>
              <a:t> </a:t>
            </a:r>
            <a:r>
              <a:rPr lang="en-US" sz="2700" spc="-11" dirty="0">
                <a:solidFill>
                  <a:srgbClr val="333333"/>
                </a:solidFill>
                <a:latin typeface="Arial MT"/>
                <a:cs typeface="Arial MT"/>
              </a:rPr>
              <a:t>adjournment</a:t>
            </a:r>
            <a:r>
              <a:rPr lang="en-US" sz="2700" spc="-200" dirty="0">
                <a:solidFill>
                  <a:srgbClr val="333333"/>
                </a:solidFill>
                <a:latin typeface="Arial MT"/>
                <a:cs typeface="Arial MT"/>
              </a:rPr>
              <a:t> </a:t>
            </a:r>
            <a:r>
              <a:rPr lang="en-US" sz="2700" dirty="0">
                <a:solidFill>
                  <a:srgbClr val="333333"/>
                </a:solidFill>
                <a:latin typeface="Arial MT"/>
                <a:cs typeface="Arial MT"/>
              </a:rPr>
              <a:t>of</a:t>
            </a:r>
            <a:r>
              <a:rPr lang="en-US" sz="2700" spc="-60" dirty="0">
                <a:solidFill>
                  <a:srgbClr val="333333"/>
                </a:solidFill>
                <a:latin typeface="Arial MT"/>
                <a:cs typeface="Arial MT"/>
              </a:rPr>
              <a:t> </a:t>
            </a:r>
            <a:r>
              <a:rPr lang="en-US" sz="2700" dirty="0">
                <a:solidFill>
                  <a:srgbClr val="333333"/>
                </a:solidFill>
                <a:latin typeface="Arial MT"/>
                <a:cs typeface="Arial MT"/>
              </a:rPr>
              <a:t>the</a:t>
            </a:r>
            <a:r>
              <a:rPr lang="en-US" sz="2700" spc="-80" dirty="0">
                <a:solidFill>
                  <a:srgbClr val="333333"/>
                </a:solidFill>
                <a:latin typeface="Arial MT"/>
                <a:cs typeface="Arial MT"/>
              </a:rPr>
              <a:t> </a:t>
            </a:r>
            <a:r>
              <a:rPr lang="en-US" sz="2700" dirty="0">
                <a:solidFill>
                  <a:srgbClr val="333333"/>
                </a:solidFill>
                <a:latin typeface="Arial MT"/>
                <a:cs typeface="Arial MT"/>
              </a:rPr>
              <a:t>contest.</a:t>
            </a:r>
            <a:endParaRPr lang="en-US" sz="2700" dirty="0">
              <a:latin typeface="Arial MT"/>
              <a:cs typeface="Arial MT"/>
            </a:endParaRPr>
          </a:p>
          <a:p>
            <a:pPr marL="452754" indent="-428625" algn="just">
              <a:spcBef>
                <a:spcPts val="1610"/>
              </a:spcBef>
              <a:buSzPct val="121428"/>
              <a:buFont typeface="Wingdings" panose="05000000000000000000" pitchFamily="2" charset="2"/>
              <a:buChar char="§"/>
              <a:tabLst>
                <a:tab pos="394961" algn="l"/>
              </a:tabLst>
            </a:pPr>
            <a:r>
              <a:rPr lang="en-US" sz="2700" dirty="0">
                <a:solidFill>
                  <a:srgbClr val="333333"/>
                </a:solidFill>
                <a:latin typeface="Arial MT"/>
                <a:cs typeface="Arial MT"/>
              </a:rPr>
              <a:t>Protest</a:t>
            </a:r>
            <a:r>
              <a:rPr lang="en-US" sz="2700" spc="-140" dirty="0">
                <a:solidFill>
                  <a:srgbClr val="333333"/>
                </a:solidFill>
                <a:latin typeface="Arial MT"/>
                <a:cs typeface="Arial MT"/>
              </a:rPr>
              <a:t> </a:t>
            </a:r>
            <a:r>
              <a:rPr lang="en-US" sz="2700" dirty="0">
                <a:solidFill>
                  <a:srgbClr val="333333"/>
                </a:solidFill>
                <a:latin typeface="Arial MT"/>
                <a:cs typeface="Arial MT"/>
              </a:rPr>
              <a:t>can be lodged</a:t>
            </a:r>
            <a:r>
              <a:rPr lang="en-US" sz="2700" spc="-131" dirty="0">
                <a:solidFill>
                  <a:srgbClr val="333333"/>
                </a:solidFill>
                <a:latin typeface="Arial MT"/>
                <a:cs typeface="Arial MT"/>
              </a:rPr>
              <a:t> </a:t>
            </a:r>
            <a:r>
              <a:rPr lang="en-US" sz="2700" spc="-11" dirty="0">
                <a:solidFill>
                  <a:srgbClr val="333333"/>
                </a:solidFill>
                <a:latin typeface="Arial MT"/>
                <a:cs typeface="Arial MT"/>
              </a:rPr>
              <a:t>only</a:t>
            </a:r>
            <a:r>
              <a:rPr lang="en-US" sz="2700" spc="-71" dirty="0">
                <a:solidFill>
                  <a:srgbClr val="333333"/>
                </a:solidFill>
                <a:latin typeface="Arial MT"/>
                <a:cs typeface="Arial MT"/>
              </a:rPr>
              <a:t> </a:t>
            </a:r>
            <a:r>
              <a:rPr lang="en-US" sz="2700" spc="-11" dirty="0">
                <a:solidFill>
                  <a:srgbClr val="333333"/>
                </a:solidFill>
                <a:latin typeface="Arial MT"/>
                <a:cs typeface="Arial MT"/>
              </a:rPr>
              <a:t>with the Chief Judge and/or</a:t>
            </a:r>
            <a:r>
              <a:rPr lang="en-US" sz="2700" spc="-60" dirty="0">
                <a:solidFill>
                  <a:srgbClr val="333333"/>
                </a:solidFill>
                <a:latin typeface="Arial MT"/>
                <a:cs typeface="Arial MT"/>
              </a:rPr>
              <a:t> C</a:t>
            </a:r>
            <a:r>
              <a:rPr lang="en-US" sz="2700" dirty="0">
                <a:solidFill>
                  <a:srgbClr val="333333"/>
                </a:solidFill>
                <a:latin typeface="Arial MT"/>
                <a:cs typeface="Arial MT"/>
              </a:rPr>
              <a:t>ontest</a:t>
            </a:r>
            <a:r>
              <a:rPr lang="en-US" sz="2700" spc="-161" dirty="0">
                <a:solidFill>
                  <a:srgbClr val="333333"/>
                </a:solidFill>
                <a:latin typeface="Arial MT"/>
                <a:cs typeface="Arial MT"/>
              </a:rPr>
              <a:t> C</a:t>
            </a:r>
            <a:r>
              <a:rPr lang="en-US" sz="2700" dirty="0">
                <a:solidFill>
                  <a:srgbClr val="333333"/>
                </a:solidFill>
                <a:latin typeface="Arial MT"/>
                <a:cs typeface="Arial MT"/>
              </a:rPr>
              <a:t>hair.</a:t>
            </a:r>
            <a:endParaRPr lang="en-US" sz="2700" dirty="0">
              <a:latin typeface="Arial MT"/>
              <a:cs typeface="Arial MT"/>
            </a:endParaRPr>
          </a:p>
        </p:txBody>
      </p:sp>
    </p:spTree>
    <p:extLst>
      <p:ext uri="{BB962C8B-B14F-4D97-AF65-F5344CB8AC3E}">
        <p14:creationId xmlns:p14="http://schemas.microsoft.com/office/powerpoint/2010/main" val="34228592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257299" y="547689"/>
            <a:ext cx="16514507" cy="1546584"/>
          </a:xfrm>
        </p:spPr>
        <p:txBody>
          <a:bodyPr/>
          <a:lstStyle/>
          <a:p>
            <a:r>
              <a:rPr lang="en-IN" sz="6600" b="1" spc="-8" dirty="0">
                <a:latin typeface="Gotham" panose="02000504050000020004" pitchFamily="2" charset="0"/>
              </a:rPr>
              <a:t>Humorous Speech Contest</a:t>
            </a:r>
            <a:endParaRPr lang="en-IN" b="1" dirty="0">
              <a:solidFill>
                <a:srgbClr val="004165"/>
              </a:solidFill>
              <a:latin typeface="Gotham" panose="02000504050000020004" pitchFamily="2" charset="0"/>
            </a:endParaRPr>
          </a:p>
        </p:txBody>
      </p:sp>
      <p:pic>
        <p:nvPicPr>
          <p:cNvPr id="4" name="Picture 3">
            <a:extLst>
              <a:ext uri="{FF2B5EF4-FFF2-40B4-BE49-F238E27FC236}">
                <a16:creationId xmlns:a16="http://schemas.microsoft.com/office/drawing/2014/main" id="{0A7BACF1-73EF-D881-331E-408B54FDC78B}"/>
              </a:ext>
            </a:extLst>
          </p:cNvPr>
          <p:cNvPicPr>
            <a:picLocks noChangeAspect="1"/>
          </p:cNvPicPr>
          <p:nvPr/>
        </p:nvPicPr>
        <p:blipFill>
          <a:blip r:embed="rId2"/>
          <a:stretch>
            <a:fillRect/>
          </a:stretch>
        </p:blipFill>
        <p:spPr>
          <a:xfrm>
            <a:off x="9870357" y="4152293"/>
            <a:ext cx="7670826" cy="2296440"/>
          </a:xfrm>
          <a:prstGeom prst="rect">
            <a:avLst/>
          </a:prstGeom>
        </p:spPr>
      </p:pic>
      <p:sp>
        <p:nvSpPr>
          <p:cNvPr id="10" name="Content Placeholder 4">
            <a:extLst>
              <a:ext uri="{FF2B5EF4-FFF2-40B4-BE49-F238E27FC236}">
                <a16:creationId xmlns:a16="http://schemas.microsoft.com/office/drawing/2014/main" id="{E90EE7A1-7872-1C89-A98E-1980E26E66A9}"/>
              </a:ext>
            </a:extLst>
          </p:cNvPr>
          <p:cNvSpPr>
            <a:spLocks noGrp="1"/>
          </p:cNvSpPr>
          <p:nvPr>
            <p:ph idx="1"/>
          </p:nvPr>
        </p:nvSpPr>
        <p:spPr>
          <a:xfrm>
            <a:off x="1257300" y="3097709"/>
            <a:ext cx="7886700" cy="5611952"/>
          </a:xfrm>
        </p:spPr>
        <p:txBody>
          <a:bodyPr vert="horz" lIns="137160" tIns="68580" rIns="137160" bIns="68580" rtlCol="0" anchor="t">
            <a:normAutofit/>
          </a:bodyPr>
          <a:lstStyle/>
          <a:p>
            <a:pPr marL="0" indent="0">
              <a:spcBef>
                <a:spcPts val="1790"/>
              </a:spcBef>
              <a:buNone/>
            </a:pPr>
            <a:r>
              <a:rPr lang="en-US" sz="2700" b="1" spc="-11" dirty="0">
                <a:solidFill>
                  <a:srgbClr val="333333"/>
                </a:solidFill>
                <a:latin typeface="Arial MT"/>
                <a:cs typeface="Arial MT"/>
              </a:rPr>
              <a:t>If</a:t>
            </a:r>
            <a:r>
              <a:rPr lang="en-US" sz="2700" b="1" spc="-50" dirty="0">
                <a:solidFill>
                  <a:srgbClr val="333333"/>
                </a:solidFill>
                <a:latin typeface="Arial MT"/>
                <a:cs typeface="Arial MT"/>
              </a:rPr>
              <a:t> </a:t>
            </a:r>
            <a:r>
              <a:rPr lang="en-US" sz="2700" b="1" dirty="0">
                <a:solidFill>
                  <a:srgbClr val="333333"/>
                </a:solidFill>
                <a:latin typeface="Arial MT"/>
                <a:cs typeface="Arial MT"/>
              </a:rPr>
              <a:t>a</a:t>
            </a:r>
            <a:r>
              <a:rPr lang="en-US" sz="2700" b="1" spc="-71" dirty="0">
                <a:solidFill>
                  <a:srgbClr val="333333"/>
                </a:solidFill>
                <a:latin typeface="Arial MT"/>
                <a:cs typeface="Arial MT"/>
              </a:rPr>
              <a:t> </a:t>
            </a:r>
            <a:r>
              <a:rPr lang="en-US" sz="2700" b="1" spc="-41" dirty="0">
                <a:solidFill>
                  <a:srgbClr val="333333"/>
                </a:solidFill>
                <a:latin typeface="Arial"/>
                <a:cs typeface="Arial"/>
              </a:rPr>
              <a:t>Voting</a:t>
            </a:r>
            <a:r>
              <a:rPr lang="en-US" sz="2700" b="1" spc="-80" dirty="0">
                <a:solidFill>
                  <a:srgbClr val="333333"/>
                </a:solidFill>
                <a:latin typeface="Arial"/>
                <a:cs typeface="Arial"/>
              </a:rPr>
              <a:t> </a:t>
            </a:r>
            <a:r>
              <a:rPr lang="en-US" sz="2700" b="1" dirty="0">
                <a:solidFill>
                  <a:srgbClr val="333333"/>
                </a:solidFill>
                <a:latin typeface="Arial"/>
                <a:cs typeface="Arial"/>
              </a:rPr>
              <a:t>judge</a:t>
            </a:r>
            <a:r>
              <a:rPr lang="en-US" sz="2700" b="1" spc="-131" dirty="0">
                <a:solidFill>
                  <a:srgbClr val="333333"/>
                </a:solidFill>
                <a:latin typeface="Arial"/>
                <a:cs typeface="Arial"/>
              </a:rPr>
              <a:t> </a:t>
            </a:r>
            <a:r>
              <a:rPr lang="en-US" sz="2700" b="1" dirty="0">
                <a:solidFill>
                  <a:srgbClr val="333333"/>
                </a:solidFill>
                <a:latin typeface="Arial"/>
                <a:cs typeface="Arial"/>
              </a:rPr>
              <a:t>protests</a:t>
            </a:r>
          </a:p>
          <a:p>
            <a:pPr marL="0" indent="0">
              <a:spcBef>
                <a:spcPts val="1790"/>
              </a:spcBef>
              <a:buNone/>
            </a:pPr>
            <a:endParaRPr lang="en-US" sz="2700" dirty="0">
              <a:latin typeface="Arial"/>
              <a:cs typeface="Arial"/>
            </a:endParaRPr>
          </a:p>
          <a:p>
            <a:pPr marL="453390" marR="9525" indent="-428625" algn="just">
              <a:spcBef>
                <a:spcPts val="1580"/>
              </a:spcBef>
              <a:buFont typeface="Wingdings" panose="05000000000000000000" pitchFamily="2" charset="2"/>
              <a:buChar char="§"/>
              <a:tabLst>
                <a:tab pos="394961" algn="l"/>
              </a:tabLst>
            </a:pPr>
            <a:r>
              <a:rPr lang="en-US" sz="2700" spc="11" dirty="0">
                <a:solidFill>
                  <a:srgbClr val="333333"/>
                </a:solidFill>
                <a:latin typeface="Arial MT"/>
                <a:cs typeface="Arial MT"/>
              </a:rPr>
              <a:t>The</a:t>
            </a:r>
            <a:r>
              <a:rPr lang="en-US" sz="2700" spc="20" dirty="0">
                <a:solidFill>
                  <a:srgbClr val="333333"/>
                </a:solidFill>
                <a:latin typeface="Arial MT"/>
                <a:cs typeface="Arial MT"/>
              </a:rPr>
              <a:t> </a:t>
            </a:r>
            <a:r>
              <a:rPr lang="en-US" sz="2700" dirty="0">
                <a:solidFill>
                  <a:srgbClr val="333333"/>
                </a:solidFill>
                <a:latin typeface="Arial MT"/>
                <a:cs typeface="Arial MT"/>
              </a:rPr>
              <a:t>Chief</a:t>
            </a:r>
            <a:r>
              <a:rPr lang="en-US" sz="2700" spc="11" dirty="0">
                <a:solidFill>
                  <a:srgbClr val="333333"/>
                </a:solidFill>
                <a:latin typeface="Arial MT"/>
                <a:cs typeface="Arial MT"/>
              </a:rPr>
              <a:t> </a:t>
            </a:r>
            <a:r>
              <a:rPr lang="en-US" sz="2700" dirty="0">
                <a:solidFill>
                  <a:srgbClr val="333333"/>
                </a:solidFill>
                <a:latin typeface="Arial MT"/>
                <a:cs typeface="Arial MT"/>
              </a:rPr>
              <a:t>Judge</a:t>
            </a:r>
            <a:r>
              <a:rPr lang="en-US" sz="2700" spc="11" dirty="0">
                <a:solidFill>
                  <a:srgbClr val="333333"/>
                </a:solidFill>
                <a:latin typeface="Arial MT"/>
                <a:cs typeface="Arial MT"/>
              </a:rPr>
              <a:t> </a:t>
            </a:r>
            <a:r>
              <a:rPr lang="en-US" sz="2700" spc="-30" dirty="0">
                <a:solidFill>
                  <a:srgbClr val="333333"/>
                </a:solidFill>
                <a:latin typeface="Arial MT"/>
                <a:cs typeface="Arial MT"/>
              </a:rPr>
              <a:t>will</a:t>
            </a:r>
            <a:r>
              <a:rPr lang="en-US" sz="2700" spc="-20" dirty="0">
                <a:solidFill>
                  <a:srgbClr val="333333"/>
                </a:solidFill>
                <a:latin typeface="Arial MT"/>
                <a:cs typeface="Arial MT"/>
              </a:rPr>
              <a:t> </a:t>
            </a:r>
            <a:r>
              <a:rPr lang="en-US" sz="2700" dirty="0">
                <a:solidFill>
                  <a:srgbClr val="333333"/>
                </a:solidFill>
                <a:latin typeface="Arial MT"/>
                <a:cs typeface="Arial MT"/>
              </a:rPr>
              <a:t>convene</a:t>
            </a:r>
            <a:r>
              <a:rPr lang="en-US" sz="2700" spc="11" dirty="0">
                <a:solidFill>
                  <a:srgbClr val="333333"/>
                </a:solidFill>
                <a:latin typeface="Arial MT"/>
                <a:cs typeface="Arial MT"/>
              </a:rPr>
              <a:t> </a:t>
            </a:r>
            <a:r>
              <a:rPr lang="en-US" sz="2700" dirty="0">
                <a:solidFill>
                  <a:srgbClr val="333333"/>
                </a:solidFill>
                <a:latin typeface="Arial MT"/>
                <a:cs typeface="Arial MT"/>
              </a:rPr>
              <a:t>a</a:t>
            </a:r>
            <a:r>
              <a:rPr lang="en-US" sz="2700" spc="11" dirty="0">
                <a:solidFill>
                  <a:srgbClr val="333333"/>
                </a:solidFill>
                <a:latin typeface="Arial MT"/>
                <a:cs typeface="Arial MT"/>
              </a:rPr>
              <a:t> </a:t>
            </a:r>
            <a:r>
              <a:rPr lang="en-US" sz="2700" spc="-11" dirty="0">
                <a:solidFill>
                  <a:srgbClr val="333333"/>
                </a:solidFill>
                <a:latin typeface="Arial MT"/>
                <a:cs typeface="Arial MT"/>
              </a:rPr>
              <a:t>protest </a:t>
            </a:r>
            <a:r>
              <a:rPr lang="en-US" sz="2700" dirty="0">
                <a:solidFill>
                  <a:srgbClr val="333333"/>
                </a:solidFill>
                <a:latin typeface="Arial MT"/>
                <a:cs typeface="Arial MT"/>
              </a:rPr>
              <a:t> hearing into the separate holding area. </a:t>
            </a:r>
            <a:r>
              <a:rPr lang="en-US" sz="2700" spc="11" dirty="0">
                <a:solidFill>
                  <a:srgbClr val="333333"/>
                </a:solidFill>
                <a:latin typeface="Arial MT"/>
                <a:cs typeface="Arial MT"/>
              </a:rPr>
              <a:t>The</a:t>
            </a:r>
            <a:r>
              <a:rPr lang="en-US" sz="2700" spc="20" dirty="0">
                <a:solidFill>
                  <a:srgbClr val="333333"/>
                </a:solidFill>
                <a:latin typeface="Arial MT"/>
                <a:cs typeface="Arial MT"/>
              </a:rPr>
              <a:t> </a:t>
            </a:r>
            <a:r>
              <a:rPr lang="en-US" sz="2700" spc="-11" dirty="0">
                <a:solidFill>
                  <a:srgbClr val="333333"/>
                </a:solidFill>
                <a:latin typeface="Arial MT"/>
                <a:cs typeface="Arial MT"/>
              </a:rPr>
              <a:t>protesting </a:t>
            </a:r>
            <a:r>
              <a:rPr lang="en-US" sz="2700" spc="-918" dirty="0">
                <a:solidFill>
                  <a:srgbClr val="333333"/>
                </a:solidFill>
                <a:latin typeface="Arial MT"/>
                <a:cs typeface="Arial MT"/>
              </a:rPr>
              <a:t> </a:t>
            </a:r>
            <a:r>
              <a:rPr lang="en-US" sz="2700" dirty="0">
                <a:solidFill>
                  <a:srgbClr val="333333"/>
                </a:solidFill>
                <a:latin typeface="Arial MT"/>
                <a:cs typeface="Arial MT"/>
              </a:rPr>
              <a:t>judge </a:t>
            </a:r>
            <a:r>
              <a:rPr lang="en-US" sz="2700" spc="-20" dirty="0">
                <a:solidFill>
                  <a:srgbClr val="333333"/>
                </a:solidFill>
                <a:latin typeface="Arial MT"/>
                <a:cs typeface="Arial MT"/>
              </a:rPr>
              <a:t>will </a:t>
            </a:r>
            <a:r>
              <a:rPr lang="en-US" sz="2700" dirty="0">
                <a:solidFill>
                  <a:srgbClr val="333333"/>
                </a:solidFill>
                <a:latin typeface="Arial MT"/>
                <a:cs typeface="Arial MT"/>
              </a:rPr>
              <a:t>show proof </a:t>
            </a:r>
            <a:r>
              <a:rPr lang="en-US" sz="2700" spc="-11" dirty="0">
                <a:solidFill>
                  <a:srgbClr val="333333"/>
                </a:solidFill>
                <a:latin typeface="Arial MT"/>
                <a:cs typeface="Arial MT"/>
              </a:rPr>
              <a:t>for </a:t>
            </a:r>
            <a:r>
              <a:rPr lang="en-US" sz="2700" dirty="0">
                <a:solidFill>
                  <a:srgbClr val="333333"/>
                </a:solidFill>
                <a:latin typeface="Arial MT"/>
                <a:cs typeface="Arial MT"/>
              </a:rPr>
              <a:t>protest. If</a:t>
            </a:r>
            <a:r>
              <a:rPr lang="en-US" sz="2700" spc="11" dirty="0">
                <a:solidFill>
                  <a:srgbClr val="333333"/>
                </a:solidFill>
                <a:latin typeface="Arial MT"/>
                <a:cs typeface="Arial MT"/>
              </a:rPr>
              <a:t> </a:t>
            </a:r>
            <a:r>
              <a:rPr lang="en-US" sz="2700" spc="-11" dirty="0">
                <a:solidFill>
                  <a:srgbClr val="333333"/>
                </a:solidFill>
                <a:latin typeface="Arial MT"/>
                <a:cs typeface="Arial MT"/>
              </a:rPr>
              <a:t>found </a:t>
            </a:r>
            <a:r>
              <a:rPr lang="en-US" sz="2700" dirty="0">
                <a:solidFill>
                  <a:srgbClr val="333333"/>
                </a:solidFill>
                <a:latin typeface="Arial MT"/>
                <a:cs typeface="Arial MT"/>
              </a:rPr>
              <a:t> substantial, </a:t>
            </a:r>
            <a:r>
              <a:rPr lang="en-US" sz="2700" spc="-11" dirty="0">
                <a:solidFill>
                  <a:srgbClr val="333333"/>
                </a:solidFill>
                <a:latin typeface="Arial MT"/>
                <a:cs typeface="Arial MT"/>
              </a:rPr>
              <a:t>the </a:t>
            </a:r>
            <a:r>
              <a:rPr lang="en-US" sz="2700" dirty="0">
                <a:solidFill>
                  <a:srgbClr val="333333"/>
                </a:solidFill>
                <a:latin typeface="Arial MT"/>
                <a:cs typeface="Arial MT"/>
              </a:rPr>
              <a:t>concerned Contestant   </a:t>
            </a:r>
            <a:r>
              <a:rPr lang="en-US" sz="2700" spc="-20" dirty="0">
                <a:solidFill>
                  <a:srgbClr val="333333"/>
                </a:solidFill>
                <a:latin typeface="Arial MT"/>
                <a:cs typeface="Arial MT"/>
              </a:rPr>
              <a:t>will </a:t>
            </a:r>
            <a:r>
              <a:rPr lang="en-US" sz="2700" spc="-11" dirty="0">
                <a:solidFill>
                  <a:srgbClr val="333333"/>
                </a:solidFill>
                <a:latin typeface="Arial MT"/>
                <a:cs typeface="Arial MT"/>
              </a:rPr>
              <a:t> </a:t>
            </a:r>
            <a:r>
              <a:rPr lang="en-US" sz="2700" dirty="0">
                <a:solidFill>
                  <a:srgbClr val="333333"/>
                </a:solidFill>
                <a:latin typeface="Arial MT"/>
                <a:cs typeface="Arial MT"/>
              </a:rPr>
              <a:t>be</a:t>
            </a:r>
            <a:r>
              <a:rPr lang="en-US" sz="2700" spc="100" dirty="0">
                <a:solidFill>
                  <a:srgbClr val="333333"/>
                </a:solidFill>
                <a:latin typeface="Arial MT"/>
                <a:cs typeface="Arial MT"/>
              </a:rPr>
              <a:t> </a:t>
            </a:r>
            <a:r>
              <a:rPr lang="en-US" sz="2700" dirty="0">
                <a:solidFill>
                  <a:srgbClr val="333333"/>
                </a:solidFill>
                <a:latin typeface="Arial MT"/>
                <a:cs typeface="Arial MT"/>
              </a:rPr>
              <a:t>brought</a:t>
            </a:r>
            <a:r>
              <a:rPr lang="en-US" sz="2700" spc="100" dirty="0">
                <a:solidFill>
                  <a:srgbClr val="333333"/>
                </a:solidFill>
                <a:latin typeface="Arial MT"/>
                <a:cs typeface="Arial MT"/>
              </a:rPr>
              <a:t> </a:t>
            </a:r>
            <a:r>
              <a:rPr lang="en-US" sz="2700" dirty="0">
                <a:solidFill>
                  <a:srgbClr val="333333"/>
                </a:solidFill>
                <a:latin typeface="Arial MT"/>
                <a:cs typeface="Arial MT"/>
              </a:rPr>
              <a:t>in</a:t>
            </a:r>
            <a:r>
              <a:rPr lang="en-US" sz="2700" spc="131" dirty="0">
                <a:solidFill>
                  <a:srgbClr val="333333"/>
                </a:solidFill>
                <a:latin typeface="Arial MT"/>
                <a:cs typeface="Arial MT"/>
              </a:rPr>
              <a:t> </a:t>
            </a:r>
            <a:r>
              <a:rPr lang="en-US" sz="2700" dirty="0">
                <a:solidFill>
                  <a:srgbClr val="333333"/>
                </a:solidFill>
                <a:latin typeface="Arial MT"/>
                <a:cs typeface="Arial MT"/>
              </a:rPr>
              <a:t>the</a:t>
            </a:r>
            <a:r>
              <a:rPr lang="en-US" sz="2700" spc="110" dirty="0">
                <a:solidFill>
                  <a:srgbClr val="333333"/>
                </a:solidFill>
                <a:latin typeface="Arial MT"/>
                <a:cs typeface="Arial MT"/>
              </a:rPr>
              <a:t> </a:t>
            </a:r>
            <a:r>
              <a:rPr lang="en-US" sz="2700" dirty="0">
                <a:solidFill>
                  <a:srgbClr val="333333"/>
                </a:solidFill>
                <a:latin typeface="Arial MT"/>
                <a:cs typeface="Arial MT"/>
              </a:rPr>
              <a:t>same</a:t>
            </a:r>
            <a:r>
              <a:rPr lang="en-US" sz="2700" spc="110" dirty="0">
                <a:solidFill>
                  <a:srgbClr val="333333"/>
                </a:solidFill>
                <a:latin typeface="Arial MT"/>
                <a:cs typeface="Arial MT"/>
              </a:rPr>
              <a:t> </a:t>
            </a:r>
            <a:r>
              <a:rPr lang="en-US" sz="2700" dirty="0">
                <a:solidFill>
                  <a:srgbClr val="333333"/>
                </a:solidFill>
                <a:latin typeface="Arial MT"/>
                <a:cs typeface="Arial MT"/>
              </a:rPr>
              <a:t>room</a:t>
            </a:r>
            <a:r>
              <a:rPr lang="en-US" sz="2700" spc="131" dirty="0">
                <a:solidFill>
                  <a:srgbClr val="333333"/>
                </a:solidFill>
                <a:latin typeface="Arial MT"/>
                <a:cs typeface="Arial MT"/>
              </a:rPr>
              <a:t> </a:t>
            </a:r>
            <a:r>
              <a:rPr lang="en-US" sz="2700" spc="-11" dirty="0">
                <a:solidFill>
                  <a:srgbClr val="333333"/>
                </a:solidFill>
                <a:latin typeface="Arial MT"/>
                <a:cs typeface="Arial MT"/>
              </a:rPr>
              <a:t>to</a:t>
            </a:r>
            <a:r>
              <a:rPr lang="en-US" sz="2700" spc="918" dirty="0">
                <a:solidFill>
                  <a:srgbClr val="333333"/>
                </a:solidFill>
                <a:latin typeface="Arial MT"/>
                <a:cs typeface="Arial MT"/>
              </a:rPr>
              <a:t> </a:t>
            </a:r>
            <a:r>
              <a:rPr lang="en-US" sz="2700" dirty="0">
                <a:solidFill>
                  <a:srgbClr val="333333"/>
                </a:solidFill>
                <a:latin typeface="Arial MT"/>
                <a:cs typeface="Arial MT"/>
              </a:rPr>
              <a:t>present</a:t>
            </a:r>
            <a:r>
              <a:rPr lang="en-US" sz="2700" spc="251" dirty="0">
                <a:solidFill>
                  <a:srgbClr val="333333"/>
                </a:solidFill>
                <a:latin typeface="Arial MT"/>
                <a:cs typeface="Arial MT"/>
              </a:rPr>
              <a:t> </a:t>
            </a:r>
            <a:r>
              <a:rPr lang="en-US" sz="2700" dirty="0">
                <a:solidFill>
                  <a:srgbClr val="333333"/>
                </a:solidFill>
                <a:latin typeface="Arial MT"/>
                <a:cs typeface="Arial MT"/>
              </a:rPr>
              <a:t>his/her case.</a:t>
            </a:r>
            <a:endParaRPr lang="en-US" sz="2700" dirty="0">
              <a:latin typeface="Arial MT"/>
              <a:cs typeface="Arial MT"/>
            </a:endParaRPr>
          </a:p>
        </p:txBody>
      </p:sp>
    </p:spTree>
    <p:extLst>
      <p:ext uri="{BB962C8B-B14F-4D97-AF65-F5344CB8AC3E}">
        <p14:creationId xmlns:p14="http://schemas.microsoft.com/office/powerpoint/2010/main" val="22532112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257299" y="547689"/>
            <a:ext cx="16514507" cy="1546584"/>
          </a:xfrm>
        </p:spPr>
        <p:txBody>
          <a:bodyPr/>
          <a:lstStyle/>
          <a:p>
            <a:r>
              <a:rPr lang="en-IN" sz="6600" b="1" spc="-8" dirty="0">
                <a:latin typeface="Gotham" panose="02000504050000020004" pitchFamily="2" charset="0"/>
              </a:rPr>
              <a:t>Humorous Speech Contest</a:t>
            </a:r>
            <a:endParaRPr lang="en-IN" b="1" dirty="0">
              <a:solidFill>
                <a:srgbClr val="004165"/>
              </a:solidFill>
              <a:latin typeface="Gotham" panose="02000504050000020004" pitchFamily="2" charset="0"/>
            </a:endParaRPr>
          </a:p>
        </p:txBody>
      </p:sp>
      <p:pic>
        <p:nvPicPr>
          <p:cNvPr id="4" name="Picture 3">
            <a:extLst>
              <a:ext uri="{FF2B5EF4-FFF2-40B4-BE49-F238E27FC236}">
                <a16:creationId xmlns:a16="http://schemas.microsoft.com/office/drawing/2014/main" id="{4D37D54C-2956-AD14-CCD5-25E963035E03}"/>
              </a:ext>
            </a:extLst>
          </p:cNvPr>
          <p:cNvPicPr>
            <a:picLocks noChangeAspect="1"/>
          </p:cNvPicPr>
          <p:nvPr/>
        </p:nvPicPr>
        <p:blipFill>
          <a:blip r:embed="rId2"/>
          <a:stretch>
            <a:fillRect/>
          </a:stretch>
        </p:blipFill>
        <p:spPr>
          <a:xfrm>
            <a:off x="9359874" y="4628931"/>
            <a:ext cx="7670826" cy="2296440"/>
          </a:xfrm>
          <a:prstGeom prst="rect">
            <a:avLst/>
          </a:prstGeom>
        </p:spPr>
      </p:pic>
      <p:sp>
        <p:nvSpPr>
          <p:cNvPr id="10" name="Content Placeholder 4">
            <a:extLst>
              <a:ext uri="{FF2B5EF4-FFF2-40B4-BE49-F238E27FC236}">
                <a16:creationId xmlns:a16="http://schemas.microsoft.com/office/drawing/2014/main" id="{3D9DA1D8-5585-54DD-A086-EAE2948F898E}"/>
              </a:ext>
            </a:extLst>
          </p:cNvPr>
          <p:cNvSpPr>
            <a:spLocks noGrp="1"/>
          </p:cNvSpPr>
          <p:nvPr>
            <p:ph idx="1"/>
          </p:nvPr>
        </p:nvSpPr>
        <p:spPr>
          <a:xfrm>
            <a:off x="1228151" y="3001697"/>
            <a:ext cx="7886700" cy="6302324"/>
          </a:xfrm>
        </p:spPr>
        <p:txBody>
          <a:bodyPr vert="horz" lIns="137160" tIns="68580" rIns="137160" bIns="68580" rtlCol="0" anchor="t">
            <a:normAutofit/>
          </a:bodyPr>
          <a:lstStyle/>
          <a:p>
            <a:pPr marL="0" indent="0">
              <a:spcBef>
                <a:spcPts val="1781"/>
              </a:spcBef>
              <a:buNone/>
            </a:pPr>
            <a:r>
              <a:rPr lang="en-US" sz="2700" b="1" spc="-11" dirty="0">
                <a:solidFill>
                  <a:srgbClr val="333333"/>
                </a:solidFill>
                <a:latin typeface="Arial MT"/>
                <a:cs typeface="Arial MT"/>
              </a:rPr>
              <a:t>If</a:t>
            </a:r>
            <a:r>
              <a:rPr lang="en-US" sz="2700" b="1" spc="-41" dirty="0">
                <a:solidFill>
                  <a:srgbClr val="333333"/>
                </a:solidFill>
                <a:latin typeface="Arial MT"/>
                <a:cs typeface="Arial MT"/>
              </a:rPr>
              <a:t> </a:t>
            </a:r>
            <a:r>
              <a:rPr lang="en-US" sz="2700" b="1" spc="-11" dirty="0">
                <a:solidFill>
                  <a:srgbClr val="333333"/>
                </a:solidFill>
                <a:latin typeface="Arial MT"/>
                <a:cs typeface="Arial MT"/>
              </a:rPr>
              <a:t>a</a:t>
            </a:r>
            <a:r>
              <a:rPr lang="en-US" sz="2700" b="1" spc="-60" dirty="0">
                <a:solidFill>
                  <a:srgbClr val="333333"/>
                </a:solidFill>
                <a:latin typeface="Arial MT"/>
                <a:cs typeface="Arial MT"/>
              </a:rPr>
              <a:t> </a:t>
            </a:r>
            <a:r>
              <a:rPr lang="en-US" sz="2700" b="1" spc="-11" dirty="0">
                <a:solidFill>
                  <a:srgbClr val="333333"/>
                </a:solidFill>
                <a:latin typeface="Arial"/>
                <a:cs typeface="Arial"/>
              </a:rPr>
              <a:t>Contestant</a:t>
            </a:r>
            <a:r>
              <a:rPr lang="en-US" sz="2700" b="1" spc="-20" dirty="0">
                <a:solidFill>
                  <a:srgbClr val="333333"/>
                </a:solidFill>
                <a:latin typeface="Arial"/>
                <a:cs typeface="Arial"/>
              </a:rPr>
              <a:t> </a:t>
            </a:r>
            <a:r>
              <a:rPr lang="en-US" sz="2700" b="1" spc="-11" dirty="0">
                <a:solidFill>
                  <a:srgbClr val="333333"/>
                </a:solidFill>
                <a:latin typeface="Arial"/>
                <a:cs typeface="Arial"/>
              </a:rPr>
              <a:t>protests</a:t>
            </a:r>
          </a:p>
          <a:p>
            <a:pPr marL="0" indent="0">
              <a:spcBef>
                <a:spcPts val="1781"/>
              </a:spcBef>
              <a:buNone/>
            </a:pPr>
            <a:endParaRPr lang="en-US" sz="2700" dirty="0">
              <a:latin typeface="Arial"/>
              <a:cs typeface="Arial"/>
            </a:endParaRPr>
          </a:p>
          <a:p>
            <a:pPr marL="360045" marR="9525" algn="just">
              <a:spcBef>
                <a:spcPts val="191"/>
              </a:spcBef>
            </a:pPr>
            <a:r>
              <a:rPr lang="en-US" sz="2700" spc="-11" dirty="0">
                <a:solidFill>
                  <a:srgbClr val="333333"/>
                </a:solidFill>
                <a:latin typeface="Arial MT"/>
                <a:cs typeface="Arial MT"/>
              </a:rPr>
              <a:t>The</a:t>
            </a:r>
            <a:r>
              <a:rPr lang="en-US" sz="2700" dirty="0">
                <a:solidFill>
                  <a:srgbClr val="333333"/>
                </a:solidFill>
                <a:latin typeface="Arial MT"/>
                <a:cs typeface="Arial MT"/>
              </a:rPr>
              <a:t> </a:t>
            </a:r>
            <a:r>
              <a:rPr lang="en-US" sz="2700" spc="-20" dirty="0">
                <a:solidFill>
                  <a:srgbClr val="333333"/>
                </a:solidFill>
                <a:latin typeface="Arial MT"/>
                <a:cs typeface="Arial MT"/>
              </a:rPr>
              <a:t>Chief</a:t>
            </a:r>
            <a:r>
              <a:rPr lang="en-US" sz="2700" spc="-11" dirty="0">
                <a:solidFill>
                  <a:srgbClr val="333333"/>
                </a:solidFill>
                <a:latin typeface="Arial MT"/>
                <a:cs typeface="Arial MT"/>
              </a:rPr>
              <a:t> </a:t>
            </a:r>
            <a:r>
              <a:rPr lang="en-US" sz="2700" spc="-20" dirty="0">
                <a:solidFill>
                  <a:srgbClr val="333333"/>
                </a:solidFill>
                <a:latin typeface="Arial MT"/>
                <a:cs typeface="Arial MT"/>
              </a:rPr>
              <a:t>Judge</a:t>
            </a:r>
            <a:r>
              <a:rPr lang="en-US" sz="2700" spc="-11" dirty="0">
                <a:solidFill>
                  <a:srgbClr val="333333"/>
                </a:solidFill>
                <a:latin typeface="Arial MT"/>
                <a:cs typeface="Arial MT"/>
              </a:rPr>
              <a:t> </a:t>
            </a:r>
            <a:r>
              <a:rPr lang="en-US" sz="2700" spc="-41" dirty="0">
                <a:solidFill>
                  <a:srgbClr val="333333"/>
                </a:solidFill>
                <a:latin typeface="Arial MT"/>
                <a:cs typeface="Arial MT"/>
              </a:rPr>
              <a:t>will</a:t>
            </a:r>
            <a:r>
              <a:rPr lang="en-US" sz="2700" spc="-30" dirty="0">
                <a:solidFill>
                  <a:srgbClr val="333333"/>
                </a:solidFill>
                <a:latin typeface="Arial MT"/>
                <a:cs typeface="Arial MT"/>
              </a:rPr>
              <a:t> convene </a:t>
            </a:r>
            <a:r>
              <a:rPr lang="en-US" sz="2700" spc="-20" dirty="0">
                <a:solidFill>
                  <a:srgbClr val="333333"/>
                </a:solidFill>
                <a:latin typeface="Arial MT"/>
                <a:cs typeface="Arial MT"/>
              </a:rPr>
              <a:t>hearing into a separate holding area</a:t>
            </a:r>
            <a:r>
              <a:rPr lang="en-US" sz="2700" spc="-11" dirty="0">
                <a:solidFill>
                  <a:srgbClr val="333333"/>
                </a:solidFill>
                <a:latin typeface="Arial MT"/>
                <a:cs typeface="Arial MT"/>
              </a:rPr>
              <a:t>. The contestant </a:t>
            </a:r>
            <a:r>
              <a:rPr lang="en-US" sz="2700" spc="-30" dirty="0">
                <a:solidFill>
                  <a:srgbClr val="333333"/>
                </a:solidFill>
                <a:latin typeface="Arial MT"/>
                <a:cs typeface="Arial MT"/>
              </a:rPr>
              <a:t>will</a:t>
            </a:r>
            <a:r>
              <a:rPr lang="en-US" sz="2700" spc="90" dirty="0">
                <a:solidFill>
                  <a:srgbClr val="333333"/>
                </a:solidFill>
                <a:latin typeface="Arial MT"/>
                <a:cs typeface="Arial MT"/>
              </a:rPr>
              <a:t> </a:t>
            </a:r>
            <a:r>
              <a:rPr lang="en-US" sz="2700" spc="-11" dirty="0">
                <a:solidFill>
                  <a:srgbClr val="333333"/>
                </a:solidFill>
                <a:latin typeface="Arial MT"/>
                <a:cs typeface="Arial MT"/>
              </a:rPr>
              <a:t>show</a:t>
            </a:r>
            <a:r>
              <a:rPr lang="en-US" sz="2700" spc="20" dirty="0">
                <a:solidFill>
                  <a:srgbClr val="333333"/>
                </a:solidFill>
                <a:latin typeface="Arial MT"/>
                <a:cs typeface="Arial MT"/>
              </a:rPr>
              <a:t> </a:t>
            </a:r>
            <a:r>
              <a:rPr lang="en-US" sz="2700" spc="-11" dirty="0">
                <a:solidFill>
                  <a:srgbClr val="333333"/>
                </a:solidFill>
                <a:latin typeface="Arial MT"/>
                <a:cs typeface="Arial MT"/>
              </a:rPr>
              <a:t>proof</a:t>
            </a:r>
            <a:r>
              <a:rPr lang="en-US" sz="2700" spc="50" dirty="0">
                <a:solidFill>
                  <a:srgbClr val="333333"/>
                </a:solidFill>
                <a:latin typeface="Arial MT"/>
                <a:cs typeface="Arial MT"/>
              </a:rPr>
              <a:t> </a:t>
            </a:r>
            <a:r>
              <a:rPr lang="en-US" sz="2700" spc="-11" dirty="0">
                <a:solidFill>
                  <a:srgbClr val="333333"/>
                </a:solidFill>
                <a:latin typeface="Arial MT"/>
                <a:cs typeface="Arial MT"/>
              </a:rPr>
              <a:t>for</a:t>
            </a:r>
            <a:r>
              <a:rPr lang="en-US" sz="2700" spc="221" dirty="0">
                <a:solidFill>
                  <a:srgbClr val="333333"/>
                </a:solidFill>
                <a:latin typeface="Arial MT"/>
                <a:cs typeface="Arial MT"/>
              </a:rPr>
              <a:t> </a:t>
            </a:r>
            <a:r>
              <a:rPr lang="en-US" sz="2700" dirty="0">
                <a:solidFill>
                  <a:srgbClr val="333333"/>
                </a:solidFill>
                <a:latin typeface="Arial MT"/>
                <a:cs typeface="Arial MT"/>
              </a:rPr>
              <a:t>protest. If found </a:t>
            </a:r>
            <a:r>
              <a:rPr lang="en-US" sz="2700" spc="-20" dirty="0">
                <a:solidFill>
                  <a:srgbClr val="333333"/>
                </a:solidFill>
                <a:latin typeface="Arial MT"/>
                <a:cs typeface="Arial MT"/>
              </a:rPr>
              <a:t>substantial, </a:t>
            </a:r>
            <a:r>
              <a:rPr lang="en-US" sz="2700" spc="-11" dirty="0">
                <a:solidFill>
                  <a:srgbClr val="333333"/>
                </a:solidFill>
                <a:latin typeface="Arial MT"/>
                <a:cs typeface="Arial MT"/>
              </a:rPr>
              <a:t>the protester </a:t>
            </a:r>
            <a:r>
              <a:rPr lang="en-US" sz="2700" spc="-30" dirty="0">
                <a:solidFill>
                  <a:srgbClr val="333333"/>
                </a:solidFill>
                <a:latin typeface="Arial MT"/>
                <a:cs typeface="Arial MT"/>
              </a:rPr>
              <a:t>will </a:t>
            </a:r>
            <a:r>
              <a:rPr lang="en-US" sz="2700" spc="-20" dirty="0">
                <a:solidFill>
                  <a:srgbClr val="333333"/>
                </a:solidFill>
                <a:latin typeface="Arial MT"/>
                <a:cs typeface="Arial MT"/>
              </a:rPr>
              <a:t>be </a:t>
            </a:r>
            <a:r>
              <a:rPr lang="en-US" sz="2700" spc="-11" dirty="0">
                <a:solidFill>
                  <a:srgbClr val="333333"/>
                </a:solidFill>
                <a:latin typeface="Arial MT"/>
                <a:cs typeface="Arial MT"/>
              </a:rPr>
              <a:t>moved</a:t>
            </a:r>
            <a:r>
              <a:rPr lang="en-US" sz="2700" dirty="0">
                <a:solidFill>
                  <a:srgbClr val="333333"/>
                </a:solidFill>
                <a:latin typeface="Arial MT"/>
                <a:cs typeface="Arial MT"/>
              </a:rPr>
              <a:t> </a:t>
            </a:r>
            <a:r>
              <a:rPr lang="en-US" sz="2700" spc="-11" dirty="0">
                <a:solidFill>
                  <a:srgbClr val="333333"/>
                </a:solidFill>
                <a:latin typeface="Arial MT"/>
                <a:cs typeface="Arial MT"/>
              </a:rPr>
              <a:t>out, and </a:t>
            </a:r>
            <a:r>
              <a:rPr lang="en-US" sz="2700" spc="-20" dirty="0">
                <a:solidFill>
                  <a:srgbClr val="333333"/>
                </a:solidFill>
                <a:latin typeface="Arial MT"/>
                <a:cs typeface="Arial MT"/>
              </a:rPr>
              <a:t>the concerned Contestant </a:t>
            </a:r>
            <a:r>
              <a:rPr lang="en-US" sz="2700" spc="-41" dirty="0">
                <a:solidFill>
                  <a:srgbClr val="333333"/>
                </a:solidFill>
                <a:latin typeface="Arial MT"/>
                <a:cs typeface="Arial MT"/>
              </a:rPr>
              <a:t>will </a:t>
            </a:r>
            <a:r>
              <a:rPr lang="en-US" sz="2700" spc="-11" dirty="0">
                <a:solidFill>
                  <a:srgbClr val="333333"/>
                </a:solidFill>
                <a:latin typeface="Arial MT"/>
                <a:cs typeface="Arial MT"/>
              </a:rPr>
              <a:t>be</a:t>
            </a:r>
            <a:r>
              <a:rPr lang="en-US" sz="2700" dirty="0">
                <a:solidFill>
                  <a:srgbClr val="333333"/>
                </a:solidFill>
                <a:latin typeface="Arial MT"/>
                <a:cs typeface="Arial MT"/>
              </a:rPr>
              <a:t> </a:t>
            </a:r>
            <a:r>
              <a:rPr lang="en-US" sz="2700" spc="-20" dirty="0">
                <a:solidFill>
                  <a:srgbClr val="333333"/>
                </a:solidFill>
                <a:latin typeface="Arial MT"/>
                <a:cs typeface="Arial MT"/>
              </a:rPr>
              <a:t>brought </a:t>
            </a:r>
            <a:r>
              <a:rPr lang="en-US" sz="2700" spc="-860" dirty="0">
                <a:solidFill>
                  <a:srgbClr val="333333"/>
                </a:solidFill>
                <a:latin typeface="Arial MT"/>
                <a:cs typeface="Arial MT"/>
              </a:rPr>
              <a:t> </a:t>
            </a:r>
            <a:r>
              <a:rPr lang="en-US" sz="2700" spc="-11" dirty="0">
                <a:solidFill>
                  <a:srgbClr val="333333"/>
                </a:solidFill>
                <a:latin typeface="Arial MT"/>
                <a:cs typeface="Arial MT"/>
              </a:rPr>
              <a:t>into</a:t>
            </a:r>
            <a:r>
              <a:rPr lang="en-US" sz="2700" spc="110" dirty="0">
                <a:solidFill>
                  <a:srgbClr val="333333"/>
                </a:solidFill>
                <a:latin typeface="Arial MT"/>
                <a:cs typeface="Arial MT"/>
              </a:rPr>
              <a:t> </a:t>
            </a:r>
            <a:r>
              <a:rPr lang="en-US" sz="2700" spc="-11" dirty="0">
                <a:solidFill>
                  <a:srgbClr val="333333"/>
                </a:solidFill>
                <a:latin typeface="Arial MT"/>
                <a:cs typeface="Arial MT"/>
              </a:rPr>
              <a:t>the</a:t>
            </a:r>
            <a:r>
              <a:rPr lang="en-US" sz="2700" spc="180" dirty="0">
                <a:solidFill>
                  <a:srgbClr val="333333"/>
                </a:solidFill>
                <a:latin typeface="Arial MT"/>
                <a:cs typeface="Arial MT"/>
              </a:rPr>
              <a:t> </a:t>
            </a:r>
            <a:r>
              <a:rPr lang="en-US" sz="2700" spc="-11" dirty="0">
                <a:solidFill>
                  <a:srgbClr val="333333"/>
                </a:solidFill>
                <a:latin typeface="Arial MT"/>
                <a:cs typeface="Arial MT"/>
              </a:rPr>
              <a:t>same</a:t>
            </a:r>
            <a:r>
              <a:rPr lang="en-US" sz="2700" spc="161" dirty="0">
                <a:solidFill>
                  <a:srgbClr val="333333"/>
                </a:solidFill>
                <a:latin typeface="Arial MT"/>
                <a:cs typeface="Arial MT"/>
              </a:rPr>
              <a:t> </a:t>
            </a:r>
            <a:r>
              <a:rPr lang="en-US" sz="2700" spc="-11" dirty="0">
                <a:solidFill>
                  <a:srgbClr val="333333"/>
                </a:solidFill>
                <a:latin typeface="Arial MT"/>
                <a:cs typeface="Arial MT"/>
              </a:rPr>
              <a:t>room</a:t>
            </a:r>
            <a:r>
              <a:rPr lang="en-US" sz="2700" spc="170" dirty="0">
                <a:solidFill>
                  <a:srgbClr val="333333"/>
                </a:solidFill>
                <a:latin typeface="Arial MT"/>
                <a:cs typeface="Arial MT"/>
              </a:rPr>
              <a:t> </a:t>
            </a:r>
            <a:r>
              <a:rPr lang="en-US" sz="2700" spc="-11" dirty="0">
                <a:solidFill>
                  <a:srgbClr val="333333"/>
                </a:solidFill>
                <a:latin typeface="Arial MT"/>
                <a:cs typeface="Arial MT"/>
              </a:rPr>
              <a:t>to</a:t>
            </a:r>
            <a:r>
              <a:rPr lang="en-US" sz="2700" spc="210" dirty="0">
                <a:solidFill>
                  <a:srgbClr val="333333"/>
                </a:solidFill>
                <a:latin typeface="Arial MT"/>
                <a:cs typeface="Arial MT"/>
              </a:rPr>
              <a:t> </a:t>
            </a:r>
            <a:r>
              <a:rPr lang="en-US" sz="2700" spc="-11" dirty="0">
                <a:solidFill>
                  <a:srgbClr val="333333"/>
                </a:solidFill>
                <a:latin typeface="Arial MT"/>
                <a:cs typeface="Arial MT"/>
              </a:rPr>
              <a:t>present</a:t>
            </a:r>
            <a:r>
              <a:rPr lang="en-US" sz="2700" spc="120" dirty="0">
                <a:solidFill>
                  <a:srgbClr val="333333"/>
                </a:solidFill>
                <a:latin typeface="Arial MT"/>
                <a:cs typeface="Arial MT"/>
              </a:rPr>
              <a:t> </a:t>
            </a:r>
            <a:r>
              <a:rPr lang="en-US" sz="2700" spc="-11" dirty="0">
                <a:solidFill>
                  <a:srgbClr val="333333"/>
                </a:solidFill>
                <a:latin typeface="Arial MT"/>
                <a:cs typeface="Arial MT"/>
              </a:rPr>
              <a:t>his/her</a:t>
            </a:r>
            <a:r>
              <a:rPr lang="en-US" sz="2700" spc="-110" dirty="0">
                <a:solidFill>
                  <a:srgbClr val="333333"/>
                </a:solidFill>
                <a:latin typeface="Arial MT"/>
                <a:cs typeface="Arial MT"/>
              </a:rPr>
              <a:t> </a:t>
            </a:r>
            <a:r>
              <a:rPr lang="en-US" sz="2700" spc="-11" dirty="0">
                <a:solidFill>
                  <a:srgbClr val="333333"/>
                </a:solidFill>
                <a:latin typeface="Arial MT"/>
                <a:cs typeface="Arial MT"/>
              </a:rPr>
              <a:t>case.</a:t>
            </a:r>
            <a:endParaRPr lang="en-US" sz="2700" dirty="0">
              <a:latin typeface="Arial MT"/>
              <a:cs typeface="Arial MT"/>
            </a:endParaRPr>
          </a:p>
          <a:p>
            <a:pPr marL="360045" marR="9525" indent="-334328" algn="just">
              <a:spcBef>
                <a:spcPts val="2210"/>
              </a:spcBef>
              <a:tabLst>
                <a:tab pos="360671" algn="l"/>
              </a:tabLst>
            </a:pPr>
            <a:r>
              <a:rPr lang="en-US" sz="2700" spc="-20" dirty="0">
                <a:solidFill>
                  <a:srgbClr val="333333"/>
                </a:solidFill>
                <a:latin typeface="Arial MT"/>
                <a:cs typeface="Arial MT"/>
              </a:rPr>
              <a:t>All the </a:t>
            </a:r>
            <a:r>
              <a:rPr lang="en-US" sz="2700" spc="-50" dirty="0">
                <a:solidFill>
                  <a:srgbClr val="333333"/>
                </a:solidFill>
                <a:latin typeface="Arial MT"/>
                <a:cs typeface="Arial MT"/>
              </a:rPr>
              <a:t>Voting </a:t>
            </a:r>
            <a:r>
              <a:rPr lang="en-US" sz="2700" spc="-20" dirty="0">
                <a:solidFill>
                  <a:srgbClr val="333333"/>
                </a:solidFill>
                <a:latin typeface="Arial MT"/>
                <a:cs typeface="Arial MT"/>
              </a:rPr>
              <a:t>Judges </a:t>
            </a:r>
            <a:r>
              <a:rPr lang="en-US" sz="2700" spc="-41" dirty="0">
                <a:solidFill>
                  <a:srgbClr val="333333"/>
                </a:solidFill>
                <a:latin typeface="Arial MT"/>
                <a:cs typeface="Arial MT"/>
              </a:rPr>
              <a:t>will </a:t>
            </a:r>
            <a:r>
              <a:rPr lang="en-US" sz="2700" spc="-11" dirty="0">
                <a:solidFill>
                  <a:srgbClr val="333333"/>
                </a:solidFill>
                <a:latin typeface="Arial MT"/>
                <a:cs typeface="Arial MT"/>
              </a:rPr>
              <a:t>be </a:t>
            </a:r>
            <a:r>
              <a:rPr lang="en-US" sz="2700" spc="-20" dirty="0">
                <a:solidFill>
                  <a:srgbClr val="333333"/>
                </a:solidFill>
                <a:latin typeface="Arial MT"/>
                <a:cs typeface="Arial MT"/>
              </a:rPr>
              <a:t>called into the holding area</a:t>
            </a:r>
            <a:r>
              <a:rPr lang="en-US" sz="2700" spc="-30" dirty="0">
                <a:solidFill>
                  <a:srgbClr val="333333"/>
                </a:solidFill>
                <a:latin typeface="Arial MT"/>
                <a:cs typeface="Arial MT"/>
              </a:rPr>
              <a:t>.</a:t>
            </a:r>
            <a:endParaRPr lang="en-US" sz="2700" dirty="0">
              <a:latin typeface="Arial MT"/>
              <a:cs typeface="Arial MT"/>
            </a:endParaRPr>
          </a:p>
        </p:txBody>
      </p:sp>
    </p:spTree>
    <p:extLst>
      <p:ext uri="{BB962C8B-B14F-4D97-AF65-F5344CB8AC3E}">
        <p14:creationId xmlns:p14="http://schemas.microsoft.com/office/powerpoint/2010/main" val="29482475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257299" y="547689"/>
            <a:ext cx="16514507" cy="1546584"/>
          </a:xfrm>
        </p:spPr>
        <p:txBody>
          <a:bodyPr/>
          <a:lstStyle/>
          <a:p>
            <a:r>
              <a:rPr lang="en-IN" sz="6600" b="1" spc="-8" dirty="0">
                <a:latin typeface="Gotham" panose="02000504050000020004" pitchFamily="2" charset="0"/>
              </a:rPr>
              <a:t>Humorous Speech Contest</a:t>
            </a:r>
            <a:endParaRPr lang="en-IN" b="1" dirty="0">
              <a:solidFill>
                <a:srgbClr val="004165"/>
              </a:solidFill>
              <a:latin typeface="Gotham" panose="02000504050000020004" pitchFamily="2" charset="0"/>
            </a:endParaRPr>
          </a:p>
        </p:txBody>
      </p:sp>
      <p:pic>
        <p:nvPicPr>
          <p:cNvPr id="4" name="Picture 3">
            <a:extLst>
              <a:ext uri="{FF2B5EF4-FFF2-40B4-BE49-F238E27FC236}">
                <a16:creationId xmlns:a16="http://schemas.microsoft.com/office/drawing/2014/main" id="{E5352F66-D984-F9B6-13E7-5C43F01EB003}"/>
              </a:ext>
            </a:extLst>
          </p:cNvPr>
          <p:cNvPicPr>
            <a:picLocks noChangeAspect="1"/>
          </p:cNvPicPr>
          <p:nvPr/>
        </p:nvPicPr>
        <p:blipFill>
          <a:blip r:embed="rId2"/>
          <a:stretch>
            <a:fillRect/>
          </a:stretch>
        </p:blipFill>
        <p:spPr>
          <a:xfrm>
            <a:off x="10100979" y="4206977"/>
            <a:ext cx="7670826" cy="2296440"/>
          </a:xfrm>
          <a:prstGeom prst="rect">
            <a:avLst/>
          </a:prstGeom>
        </p:spPr>
      </p:pic>
      <p:sp>
        <p:nvSpPr>
          <p:cNvPr id="10" name="Content Placeholder 4">
            <a:extLst>
              <a:ext uri="{FF2B5EF4-FFF2-40B4-BE49-F238E27FC236}">
                <a16:creationId xmlns:a16="http://schemas.microsoft.com/office/drawing/2014/main" id="{79660CDA-FA57-808A-81A6-E0FE2A710038}"/>
              </a:ext>
            </a:extLst>
          </p:cNvPr>
          <p:cNvSpPr>
            <a:spLocks noGrp="1"/>
          </p:cNvSpPr>
          <p:nvPr>
            <p:ph idx="1"/>
          </p:nvPr>
        </p:nvSpPr>
        <p:spPr>
          <a:xfrm>
            <a:off x="1257300" y="2384477"/>
            <a:ext cx="7886700" cy="6302324"/>
          </a:xfrm>
        </p:spPr>
        <p:txBody>
          <a:bodyPr vert="horz" lIns="137160" tIns="68580" rIns="137160" bIns="68580" rtlCol="0" anchor="t">
            <a:normAutofit/>
          </a:bodyPr>
          <a:lstStyle/>
          <a:p>
            <a:pPr marL="0" indent="0" algn="just">
              <a:spcBef>
                <a:spcPts val="1770"/>
              </a:spcBef>
              <a:buNone/>
            </a:pPr>
            <a:r>
              <a:rPr lang="en-US" sz="2700" b="1" dirty="0">
                <a:solidFill>
                  <a:srgbClr val="333333"/>
                </a:solidFill>
                <a:latin typeface="Arial MT"/>
                <a:cs typeface="Arial"/>
              </a:rPr>
              <a:t>In</a:t>
            </a:r>
            <a:r>
              <a:rPr lang="en-US" sz="2700" b="1" spc="-131" dirty="0">
                <a:solidFill>
                  <a:srgbClr val="333333"/>
                </a:solidFill>
                <a:latin typeface="Arial MT"/>
                <a:cs typeface="Arial"/>
              </a:rPr>
              <a:t> </a:t>
            </a:r>
            <a:r>
              <a:rPr lang="en-US" sz="2700" b="1" dirty="0">
                <a:solidFill>
                  <a:srgbClr val="333333"/>
                </a:solidFill>
                <a:latin typeface="Arial MT"/>
                <a:cs typeface="Arial"/>
              </a:rPr>
              <a:t>case</a:t>
            </a:r>
            <a:r>
              <a:rPr lang="en-US" sz="2700" b="1" spc="-100" dirty="0">
                <a:solidFill>
                  <a:srgbClr val="333333"/>
                </a:solidFill>
                <a:latin typeface="Arial MT"/>
                <a:cs typeface="Arial"/>
              </a:rPr>
              <a:t> </a:t>
            </a:r>
            <a:r>
              <a:rPr lang="en-US" sz="2700" b="1" spc="-11" dirty="0">
                <a:solidFill>
                  <a:srgbClr val="333333"/>
                </a:solidFill>
                <a:latin typeface="Arial MT"/>
                <a:cs typeface="Arial"/>
              </a:rPr>
              <a:t>of</a:t>
            </a:r>
            <a:r>
              <a:rPr lang="en-US" sz="2700" b="1" spc="-110" dirty="0">
                <a:solidFill>
                  <a:srgbClr val="333333"/>
                </a:solidFill>
                <a:latin typeface="Arial MT"/>
                <a:cs typeface="Arial"/>
              </a:rPr>
              <a:t> </a:t>
            </a:r>
            <a:r>
              <a:rPr lang="en-US" sz="2700" b="1" spc="-11" dirty="0">
                <a:solidFill>
                  <a:srgbClr val="333333"/>
                </a:solidFill>
                <a:latin typeface="Arial MT"/>
                <a:cs typeface="Arial"/>
              </a:rPr>
              <a:t>Protests</a:t>
            </a:r>
          </a:p>
          <a:p>
            <a:pPr marL="0" indent="0" algn="just">
              <a:spcBef>
                <a:spcPts val="1770"/>
              </a:spcBef>
              <a:buNone/>
            </a:pPr>
            <a:endParaRPr lang="en-US" sz="2700" dirty="0">
              <a:latin typeface="Arial MT"/>
              <a:cs typeface="Arial"/>
            </a:endParaRPr>
          </a:p>
          <a:p>
            <a:pPr marL="381953" indent="-344805" algn="just">
              <a:spcBef>
                <a:spcPts val="1590"/>
              </a:spcBef>
              <a:tabLst>
                <a:tab pos="383531" algn="l"/>
              </a:tabLst>
            </a:pPr>
            <a:r>
              <a:rPr lang="en-US" sz="2700" spc="-11" dirty="0">
                <a:solidFill>
                  <a:srgbClr val="333333"/>
                </a:solidFill>
                <a:latin typeface="Arial MT"/>
                <a:cs typeface="Arial MT"/>
              </a:rPr>
              <a:t>Evidence must be submitted for review regarding the protest.</a:t>
            </a:r>
          </a:p>
          <a:p>
            <a:pPr marL="381953" indent="-344805" algn="just">
              <a:spcBef>
                <a:spcPts val="1590"/>
              </a:spcBef>
              <a:tabLst>
                <a:tab pos="383531" algn="l"/>
              </a:tabLst>
            </a:pPr>
            <a:r>
              <a:rPr lang="en-US" sz="2700" spc="-11" dirty="0">
                <a:solidFill>
                  <a:srgbClr val="333333"/>
                </a:solidFill>
                <a:latin typeface="Arial MT"/>
                <a:cs typeface="Arial MT"/>
              </a:rPr>
              <a:t>Contestant must be given an opportunity to respond to the Judges. Then the Contestant will return to the main room.</a:t>
            </a:r>
          </a:p>
          <a:p>
            <a:pPr marL="381953" indent="-344805" algn="just">
              <a:spcBef>
                <a:spcPts val="1590"/>
              </a:spcBef>
              <a:tabLst>
                <a:tab pos="383531" algn="l"/>
              </a:tabLst>
            </a:pPr>
            <a:r>
              <a:rPr lang="en-US" sz="2700" spc="-11" dirty="0">
                <a:solidFill>
                  <a:srgbClr val="333333"/>
                </a:solidFill>
                <a:latin typeface="Arial MT"/>
                <a:cs typeface="Arial MT"/>
              </a:rPr>
              <a:t>A majority of the Judges must agree to disqualify the Contestant. Once the final decision has been made, judges will return to the main room.</a:t>
            </a:r>
            <a:endParaRPr lang="en-US" sz="2700" dirty="0">
              <a:latin typeface="Arial MT"/>
              <a:cs typeface="Arial MT"/>
            </a:endParaRPr>
          </a:p>
        </p:txBody>
      </p:sp>
    </p:spTree>
    <p:extLst>
      <p:ext uri="{BB962C8B-B14F-4D97-AF65-F5344CB8AC3E}">
        <p14:creationId xmlns:p14="http://schemas.microsoft.com/office/powerpoint/2010/main" val="19606714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257299" y="547689"/>
            <a:ext cx="16514507" cy="1546584"/>
          </a:xfrm>
        </p:spPr>
        <p:txBody>
          <a:bodyPr/>
          <a:lstStyle/>
          <a:p>
            <a:r>
              <a:rPr lang="en-IN" sz="6600" b="1" spc="-8" dirty="0">
                <a:latin typeface="Gotham" panose="02000504050000020004" pitchFamily="2" charset="0"/>
              </a:rPr>
              <a:t>Humorous Speech Contest</a:t>
            </a:r>
            <a:endParaRPr lang="en-IN" b="1" dirty="0">
              <a:solidFill>
                <a:srgbClr val="004165"/>
              </a:solidFill>
              <a:latin typeface="Gotham" panose="02000504050000020004" pitchFamily="2" charset="0"/>
            </a:endParaRPr>
          </a:p>
        </p:txBody>
      </p:sp>
      <p:sp>
        <p:nvSpPr>
          <p:cNvPr id="2" name="object 3">
            <a:extLst>
              <a:ext uri="{FF2B5EF4-FFF2-40B4-BE49-F238E27FC236}">
                <a16:creationId xmlns:a16="http://schemas.microsoft.com/office/drawing/2014/main" id="{E93EB182-EA7E-CD51-C033-EDE8B73E620B}"/>
              </a:ext>
            </a:extLst>
          </p:cNvPr>
          <p:cNvSpPr txBox="1"/>
          <p:nvPr/>
        </p:nvSpPr>
        <p:spPr>
          <a:xfrm>
            <a:off x="1601394" y="2458665"/>
            <a:ext cx="15447594" cy="4716676"/>
          </a:xfrm>
          <a:prstGeom prst="rect">
            <a:avLst/>
          </a:prstGeom>
        </p:spPr>
        <p:txBody>
          <a:bodyPr vert="horz" wrap="square" lIns="0" tIns="129540" rIns="0" bIns="0" rtlCol="0">
            <a:spAutoFit/>
          </a:bodyPr>
          <a:lstStyle/>
          <a:p>
            <a:pPr marL="532448" indent="-514350" algn="just">
              <a:spcBef>
                <a:spcPts val="158"/>
              </a:spcBef>
              <a:buFont typeface="Wingdings" panose="05000000000000000000" pitchFamily="2" charset="2"/>
              <a:buChar char="§"/>
              <a:tabLst>
                <a:tab pos="296228" algn="l"/>
              </a:tabLst>
            </a:pPr>
            <a:r>
              <a:rPr lang="en-US" sz="3600" dirty="0">
                <a:solidFill>
                  <a:srgbClr val="333333"/>
                </a:solidFill>
                <a:latin typeface="Arial MT"/>
                <a:cs typeface="Arial MT"/>
              </a:rPr>
              <a:t>Contest starts at: (Details of contest date and time to be inserted)</a:t>
            </a:r>
          </a:p>
          <a:p>
            <a:pPr marL="532448" indent="-514350" algn="just">
              <a:spcBef>
                <a:spcPts val="158"/>
              </a:spcBef>
              <a:buFont typeface="Wingdings" panose="05000000000000000000" pitchFamily="2" charset="2"/>
              <a:buChar char="§"/>
              <a:tabLst>
                <a:tab pos="296228" algn="l"/>
              </a:tabLst>
            </a:pPr>
            <a:endParaRPr lang="en-US" sz="3600" dirty="0">
              <a:solidFill>
                <a:srgbClr val="333333"/>
              </a:solidFill>
              <a:latin typeface="Arial MT"/>
              <a:cs typeface="Arial MT"/>
            </a:endParaRPr>
          </a:p>
          <a:p>
            <a:pPr marL="532448" indent="-514350" algn="just">
              <a:spcBef>
                <a:spcPts val="158"/>
              </a:spcBef>
              <a:buFont typeface="Wingdings" panose="05000000000000000000" pitchFamily="2" charset="2"/>
              <a:buChar char="§"/>
              <a:tabLst>
                <a:tab pos="296228" algn="l"/>
              </a:tabLst>
            </a:pPr>
            <a:r>
              <a:rPr lang="en-US" sz="3600" dirty="0">
                <a:solidFill>
                  <a:srgbClr val="333333"/>
                </a:solidFill>
                <a:latin typeface="Arial MT"/>
                <a:cs typeface="Arial MT"/>
              </a:rPr>
              <a:t>Please ensure you join by __ AM/PM  at the latest. Your presence is required till the end of the contest.</a:t>
            </a:r>
          </a:p>
          <a:p>
            <a:pPr marL="532448" indent="-514350" algn="just">
              <a:spcBef>
                <a:spcPts val="158"/>
              </a:spcBef>
              <a:buFont typeface="Wingdings" panose="05000000000000000000" pitchFamily="2" charset="2"/>
              <a:buChar char="§"/>
              <a:tabLst>
                <a:tab pos="296228" algn="l"/>
              </a:tabLst>
            </a:pPr>
            <a:endParaRPr lang="en-US" sz="3600" dirty="0">
              <a:solidFill>
                <a:srgbClr val="333333"/>
              </a:solidFill>
              <a:latin typeface="Arial MT"/>
              <a:cs typeface="Arial MT"/>
            </a:endParaRPr>
          </a:p>
          <a:p>
            <a:pPr marL="532448" indent="-514350" algn="just">
              <a:spcBef>
                <a:spcPts val="158"/>
              </a:spcBef>
              <a:buFont typeface="Wingdings" panose="05000000000000000000" pitchFamily="2" charset="2"/>
              <a:buChar char="§"/>
              <a:tabLst>
                <a:tab pos="296228" algn="l"/>
              </a:tabLst>
            </a:pPr>
            <a:r>
              <a:rPr lang="en-US" sz="3600" dirty="0">
                <a:solidFill>
                  <a:srgbClr val="333333"/>
                </a:solidFill>
                <a:latin typeface="Arial MT"/>
                <a:cs typeface="Arial MT"/>
              </a:rPr>
              <a:t>All the best!!!</a:t>
            </a:r>
          </a:p>
          <a:p>
            <a:pPr marL="532448" indent="-514350" algn="just">
              <a:spcBef>
                <a:spcPts val="158"/>
              </a:spcBef>
              <a:buFont typeface="Wingdings" panose="05000000000000000000" pitchFamily="2" charset="2"/>
              <a:buChar char="§"/>
              <a:tabLst>
                <a:tab pos="296228" algn="l"/>
              </a:tabLst>
            </a:pPr>
            <a:endParaRPr lang="en-US" sz="3600" dirty="0">
              <a:solidFill>
                <a:srgbClr val="333333"/>
              </a:solidFill>
              <a:latin typeface="Arial MT"/>
              <a:cs typeface="Arial MT"/>
            </a:endParaRPr>
          </a:p>
          <a:p>
            <a:pPr marL="532448" indent="-514350" algn="just">
              <a:spcBef>
                <a:spcPts val="158"/>
              </a:spcBef>
              <a:buFont typeface="Wingdings" panose="05000000000000000000" pitchFamily="2" charset="2"/>
              <a:buChar char="§"/>
              <a:tabLst>
                <a:tab pos="296228" algn="l"/>
              </a:tabLst>
            </a:pPr>
            <a:r>
              <a:rPr lang="en-US" sz="3600" dirty="0">
                <a:solidFill>
                  <a:srgbClr val="333333"/>
                </a:solidFill>
                <a:latin typeface="Arial MT"/>
                <a:cs typeface="Arial MT"/>
              </a:rPr>
              <a:t>The image of the agenda will be shared separately.</a:t>
            </a:r>
            <a:endParaRPr lang="en-US" sz="3600" dirty="0">
              <a:latin typeface="Arial MT"/>
              <a:cs typeface="Arial MT"/>
            </a:endParaRPr>
          </a:p>
        </p:txBody>
      </p:sp>
    </p:spTree>
    <p:extLst>
      <p:ext uri="{BB962C8B-B14F-4D97-AF65-F5344CB8AC3E}">
        <p14:creationId xmlns:p14="http://schemas.microsoft.com/office/powerpoint/2010/main" val="1054958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050823" y="3736557"/>
            <a:ext cx="16514507" cy="1546584"/>
          </a:xfrm>
        </p:spPr>
        <p:txBody>
          <a:bodyPr/>
          <a:lstStyle/>
          <a:p>
            <a:pPr algn="ctr"/>
            <a:r>
              <a:rPr lang="en-IN" sz="6600" b="1" spc="-8">
                <a:latin typeface="Gotham" panose="02000504050000020004" pitchFamily="2" charset="0"/>
              </a:rPr>
              <a:t>Humorous Speech Contest</a:t>
            </a:r>
            <a:endParaRPr lang="en-IN" b="1" dirty="0">
              <a:solidFill>
                <a:srgbClr val="004165"/>
              </a:solidFill>
              <a:latin typeface="Gotham" panose="02000504050000020004" pitchFamily="2" charset="0"/>
            </a:endParaRPr>
          </a:p>
        </p:txBody>
      </p:sp>
      <p:sp>
        <p:nvSpPr>
          <p:cNvPr id="4" name="object 3">
            <a:extLst>
              <a:ext uri="{FF2B5EF4-FFF2-40B4-BE49-F238E27FC236}">
                <a16:creationId xmlns:a16="http://schemas.microsoft.com/office/drawing/2014/main" id="{BFF9D7D2-1763-6D36-76F2-02336F17F454}"/>
              </a:ext>
            </a:extLst>
          </p:cNvPr>
          <p:cNvSpPr txBox="1"/>
          <p:nvPr/>
        </p:nvSpPr>
        <p:spPr>
          <a:xfrm>
            <a:off x="4065022" y="4822259"/>
            <a:ext cx="11118590" cy="642484"/>
          </a:xfrm>
          <a:prstGeom prst="rect">
            <a:avLst/>
          </a:prstGeom>
        </p:spPr>
        <p:txBody>
          <a:bodyPr vert="horz" wrap="square" lIns="0" tIns="19050" rIns="0" bIns="0" rtlCol="0">
            <a:spAutoFit/>
          </a:bodyPr>
          <a:lstStyle/>
          <a:p>
            <a:pPr marL="19050">
              <a:spcBef>
                <a:spcPts val="150"/>
              </a:spcBef>
            </a:pPr>
            <a:r>
              <a:rPr sz="4050" spc="-8" dirty="0">
                <a:solidFill>
                  <a:srgbClr val="333333"/>
                </a:solidFill>
                <a:latin typeface="Arial MT"/>
                <a:cs typeface="Arial MT"/>
              </a:rPr>
              <a:t>Thank</a:t>
            </a:r>
            <a:r>
              <a:rPr sz="4050" spc="-60" dirty="0">
                <a:solidFill>
                  <a:srgbClr val="333333"/>
                </a:solidFill>
                <a:latin typeface="Arial MT"/>
                <a:cs typeface="Arial MT"/>
              </a:rPr>
              <a:t> </a:t>
            </a:r>
            <a:r>
              <a:rPr sz="4050" spc="-8" dirty="0">
                <a:solidFill>
                  <a:srgbClr val="333333"/>
                </a:solidFill>
                <a:latin typeface="Arial MT"/>
                <a:cs typeface="Arial MT"/>
              </a:rPr>
              <a:t>You</a:t>
            </a:r>
            <a:r>
              <a:rPr lang="en-US" sz="4050" spc="-8" dirty="0">
                <a:solidFill>
                  <a:srgbClr val="333333"/>
                </a:solidFill>
                <a:latin typeface="Arial MT"/>
                <a:cs typeface="Arial MT"/>
              </a:rPr>
              <a:t>,</a:t>
            </a:r>
            <a:r>
              <a:rPr sz="4050" spc="-53" dirty="0">
                <a:solidFill>
                  <a:srgbClr val="333333"/>
                </a:solidFill>
                <a:latin typeface="Arial MT"/>
                <a:cs typeface="Arial MT"/>
              </a:rPr>
              <a:t> </a:t>
            </a:r>
            <a:r>
              <a:rPr lang="en-IN" sz="4050" spc="-53" dirty="0">
                <a:solidFill>
                  <a:srgbClr val="333333"/>
                </a:solidFill>
                <a:latin typeface="Arial MT"/>
                <a:cs typeface="Arial MT"/>
              </a:rPr>
              <a:t>Voting </a:t>
            </a:r>
            <a:r>
              <a:rPr lang="en-IN" sz="4050" dirty="0">
                <a:solidFill>
                  <a:srgbClr val="333333"/>
                </a:solidFill>
                <a:latin typeface="Arial MT"/>
                <a:cs typeface="Arial MT"/>
              </a:rPr>
              <a:t>Judges/ Tie Breaking Judge.</a:t>
            </a:r>
            <a:endParaRPr sz="4050" dirty="0">
              <a:latin typeface="Arial MT"/>
              <a:cs typeface="Arial MT"/>
            </a:endParaRPr>
          </a:p>
        </p:txBody>
      </p:sp>
    </p:spTree>
    <p:extLst>
      <p:ext uri="{BB962C8B-B14F-4D97-AF65-F5344CB8AC3E}">
        <p14:creationId xmlns:p14="http://schemas.microsoft.com/office/powerpoint/2010/main" val="12691252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257299" y="547689"/>
            <a:ext cx="16514507" cy="1546584"/>
          </a:xfrm>
        </p:spPr>
        <p:txBody>
          <a:bodyPr/>
          <a:lstStyle/>
          <a:p>
            <a:r>
              <a:rPr lang="en-IN" b="1" spc="-8" dirty="0">
                <a:latin typeface="Gotham" panose="02000504050000020004" pitchFamily="2" charset="0"/>
              </a:rPr>
              <a:t>Humorous Speech Contest</a:t>
            </a:r>
            <a:endParaRPr lang="en-IN" b="1" dirty="0">
              <a:solidFill>
                <a:srgbClr val="004165"/>
              </a:solidFill>
              <a:latin typeface="Gotham" panose="02000504050000020004" pitchFamily="2" charset="0"/>
            </a:endParaRPr>
          </a:p>
        </p:txBody>
      </p:sp>
      <p:sp>
        <p:nvSpPr>
          <p:cNvPr id="5" name="Content Placeholder 4">
            <a:extLst>
              <a:ext uri="{FF2B5EF4-FFF2-40B4-BE49-F238E27FC236}">
                <a16:creationId xmlns:a16="http://schemas.microsoft.com/office/drawing/2014/main" id="{A9B0F235-C1B8-78A0-E9B9-1322915874F2}"/>
              </a:ext>
            </a:extLst>
          </p:cNvPr>
          <p:cNvSpPr>
            <a:spLocks noGrp="1"/>
          </p:cNvSpPr>
          <p:nvPr>
            <p:ph idx="1"/>
          </p:nvPr>
        </p:nvSpPr>
        <p:spPr>
          <a:xfrm>
            <a:off x="1212183" y="1945475"/>
            <a:ext cx="9133161" cy="6302324"/>
          </a:xfrm>
        </p:spPr>
        <p:txBody>
          <a:bodyPr vert="horz" lIns="137160" tIns="68580" rIns="137160" bIns="68580" rtlCol="0" anchor="t">
            <a:noAutofit/>
          </a:bodyPr>
          <a:lstStyle/>
          <a:p>
            <a:pPr marL="447675" marR="7620" indent="-428625" algn="just">
              <a:lnSpc>
                <a:spcPct val="110000"/>
              </a:lnSpc>
              <a:spcBef>
                <a:spcPts val="150"/>
              </a:spcBef>
              <a:buSzPct val="75000"/>
              <a:buFont typeface="Wingdings" panose="05000000000000000000" pitchFamily="2" charset="2"/>
              <a:buChar char="§"/>
              <a:tabLst>
                <a:tab pos="361950" algn="l"/>
              </a:tabLst>
            </a:pPr>
            <a:r>
              <a:rPr lang="en-US" sz="2700" b="1" dirty="0">
                <a:solidFill>
                  <a:srgbClr val="333333"/>
                </a:solidFill>
                <a:latin typeface="Arial MT"/>
                <a:cs typeface="Arial MT"/>
              </a:rPr>
              <a:t>The Judge’s Certificate of Eligibility and Code of Ethics </a:t>
            </a:r>
            <a:r>
              <a:rPr lang="en-US" sz="2700" dirty="0">
                <a:solidFill>
                  <a:srgbClr val="333333"/>
                </a:solidFill>
                <a:latin typeface="Arial MT"/>
                <a:cs typeface="Arial MT"/>
              </a:rPr>
              <a:t>has been sent to you. Please ensure it is duly filled and signed, and submitted </a:t>
            </a:r>
            <a:r>
              <a:rPr lang="en-US" sz="2700" b="1" dirty="0">
                <a:solidFill>
                  <a:srgbClr val="333333"/>
                </a:solidFill>
                <a:latin typeface="Arial MT"/>
                <a:cs typeface="Arial MT"/>
              </a:rPr>
              <a:t>at least 3 days prior </a:t>
            </a:r>
            <a:r>
              <a:rPr lang="en-US" sz="2700" dirty="0">
                <a:solidFill>
                  <a:srgbClr val="333333"/>
                </a:solidFill>
                <a:latin typeface="Arial MT"/>
                <a:cs typeface="Arial MT"/>
              </a:rPr>
              <a:t>to the contest without fail.</a:t>
            </a:r>
          </a:p>
          <a:p>
            <a:pPr marL="447675" marR="7620" indent="-428625" algn="just">
              <a:lnSpc>
                <a:spcPct val="110000"/>
              </a:lnSpc>
              <a:spcBef>
                <a:spcPts val="150"/>
              </a:spcBef>
              <a:buSzPct val="75000"/>
              <a:buFont typeface="Wingdings" panose="05000000000000000000" pitchFamily="2" charset="2"/>
              <a:buChar char="§"/>
              <a:tabLst>
                <a:tab pos="361950" algn="l"/>
              </a:tabLst>
            </a:pPr>
            <a:r>
              <a:rPr lang="en-US" sz="2700" dirty="0">
                <a:solidFill>
                  <a:srgbClr val="333333"/>
                </a:solidFill>
                <a:latin typeface="Arial MT"/>
                <a:cs typeface="Arial MT"/>
              </a:rPr>
              <a:t>Confirm that you have submitted the </a:t>
            </a:r>
            <a:r>
              <a:rPr lang="en-US" sz="2700" b="1" dirty="0">
                <a:solidFill>
                  <a:srgbClr val="333333"/>
                </a:solidFill>
                <a:latin typeface="Arial MT"/>
                <a:cs typeface="Arial MT"/>
                <a:hlinkClick r:id="rId2"/>
              </a:rPr>
              <a:t>Judge’s Consent Form</a:t>
            </a:r>
            <a:r>
              <a:rPr lang="en-US" sz="2700" b="1" dirty="0">
                <a:solidFill>
                  <a:srgbClr val="333333"/>
                </a:solidFill>
                <a:latin typeface="Arial MT"/>
                <a:cs typeface="Arial MT"/>
              </a:rPr>
              <a:t> </a:t>
            </a:r>
            <a:r>
              <a:rPr lang="en-US" sz="2700" dirty="0">
                <a:solidFill>
                  <a:srgbClr val="333333"/>
                </a:solidFill>
                <a:latin typeface="Arial MT"/>
                <a:cs typeface="Arial MT"/>
              </a:rPr>
              <a:t>and shared the following details with the Chief Judge:</a:t>
            </a:r>
            <a:endParaRPr lang="en-US" sz="2700" dirty="0">
              <a:latin typeface="Arial MT"/>
              <a:cs typeface="Arial MT"/>
            </a:endParaRPr>
          </a:p>
          <a:p>
            <a:pPr marL="361950" indent="159545" algn="just">
              <a:spcBef>
                <a:spcPts val="1178"/>
              </a:spcBef>
              <a:buNone/>
            </a:pPr>
            <a:r>
              <a:rPr lang="en-US" sz="2700" dirty="0">
                <a:solidFill>
                  <a:srgbClr val="333333"/>
                </a:solidFill>
                <a:latin typeface="Segoe UI Symbol"/>
                <a:cs typeface="Segoe UI Symbol"/>
              </a:rPr>
              <a:t>✔</a:t>
            </a:r>
            <a:r>
              <a:rPr lang="en-US" sz="2700" spc="203" dirty="0">
                <a:solidFill>
                  <a:srgbClr val="333333"/>
                </a:solidFill>
                <a:latin typeface="Segoe UI Symbol"/>
                <a:cs typeface="Segoe UI Symbol"/>
              </a:rPr>
              <a:t> </a:t>
            </a:r>
            <a:r>
              <a:rPr lang="en-US" sz="2700" dirty="0">
                <a:solidFill>
                  <a:srgbClr val="333333"/>
                </a:solidFill>
                <a:latin typeface="Arial MT"/>
                <a:cs typeface="Arial MT"/>
              </a:rPr>
              <a:t>Name</a:t>
            </a:r>
            <a:endParaRPr lang="en-US" sz="2700" dirty="0">
              <a:latin typeface="Arial MT"/>
              <a:cs typeface="Arial MT"/>
            </a:endParaRPr>
          </a:p>
          <a:p>
            <a:pPr marL="361950" indent="159545" algn="just">
              <a:spcBef>
                <a:spcPts val="1118"/>
              </a:spcBef>
              <a:buNone/>
            </a:pPr>
            <a:r>
              <a:rPr lang="en-US" sz="2700" dirty="0">
                <a:solidFill>
                  <a:srgbClr val="333333"/>
                </a:solidFill>
                <a:latin typeface="Segoe UI Symbol"/>
                <a:cs typeface="Segoe UI Symbol"/>
              </a:rPr>
              <a:t>✔</a:t>
            </a:r>
            <a:r>
              <a:rPr lang="en-US" sz="2700" spc="225" dirty="0">
                <a:solidFill>
                  <a:srgbClr val="333333"/>
                </a:solidFill>
                <a:latin typeface="Segoe UI Symbol"/>
                <a:cs typeface="Segoe UI Symbol"/>
              </a:rPr>
              <a:t> </a:t>
            </a:r>
            <a:r>
              <a:rPr lang="en-US" sz="2700" dirty="0">
                <a:solidFill>
                  <a:srgbClr val="333333"/>
                </a:solidFill>
                <a:latin typeface="Arial MT"/>
                <a:cs typeface="Arial MT"/>
              </a:rPr>
              <a:t>Email</a:t>
            </a:r>
            <a:r>
              <a:rPr lang="en-US" sz="2700" spc="-45" dirty="0">
                <a:solidFill>
                  <a:srgbClr val="333333"/>
                </a:solidFill>
                <a:latin typeface="Arial MT"/>
                <a:cs typeface="Arial MT"/>
              </a:rPr>
              <a:t> </a:t>
            </a:r>
            <a:r>
              <a:rPr lang="en-US" sz="2700" dirty="0">
                <a:solidFill>
                  <a:srgbClr val="333333"/>
                </a:solidFill>
                <a:latin typeface="Arial MT"/>
                <a:cs typeface="Arial MT"/>
              </a:rPr>
              <a:t>Id</a:t>
            </a:r>
            <a:endParaRPr lang="en-US" sz="2700" dirty="0">
              <a:latin typeface="Arial MT"/>
              <a:cs typeface="Arial MT"/>
            </a:endParaRPr>
          </a:p>
          <a:p>
            <a:pPr marL="361950" indent="159545" algn="just">
              <a:spcBef>
                <a:spcPts val="1110"/>
              </a:spcBef>
              <a:buNone/>
            </a:pPr>
            <a:r>
              <a:rPr lang="en-US" sz="2700" dirty="0">
                <a:solidFill>
                  <a:srgbClr val="333333"/>
                </a:solidFill>
                <a:latin typeface="Segoe UI Symbol"/>
                <a:cs typeface="Segoe UI Symbol"/>
              </a:rPr>
              <a:t>✔</a:t>
            </a:r>
            <a:r>
              <a:rPr lang="en-US" sz="2700" spc="248" dirty="0">
                <a:solidFill>
                  <a:srgbClr val="333333"/>
                </a:solidFill>
                <a:latin typeface="Segoe UI Symbol"/>
                <a:cs typeface="Segoe UI Symbol"/>
              </a:rPr>
              <a:t> </a:t>
            </a:r>
            <a:r>
              <a:rPr lang="en-US" sz="2700" dirty="0">
                <a:solidFill>
                  <a:srgbClr val="333333"/>
                </a:solidFill>
                <a:latin typeface="Arial MT"/>
                <a:cs typeface="Arial MT"/>
              </a:rPr>
              <a:t>Contact</a:t>
            </a:r>
            <a:r>
              <a:rPr lang="en-US" sz="2700" spc="-75" dirty="0">
                <a:solidFill>
                  <a:srgbClr val="333333"/>
                </a:solidFill>
                <a:latin typeface="Arial MT"/>
                <a:cs typeface="Arial MT"/>
              </a:rPr>
              <a:t> </a:t>
            </a:r>
            <a:r>
              <a:rPr lang="en-US" sz="2700" dirty="0">
                <a:solidFill>
                  <a:srgbClr val="333333"/>
                </a:solidFill>
                <a:latin typeface="Arial MT"/>
                <a:cs typeface="Arial MT"/>
              </a:rPr>
              <a:t>number</a:t>
            </a:r>
            <a:endParaRPr lang="en-US" sz="2700" dirty="0">
              <a:latin typeface="Arial MT"/>
              <a:cs typeface="Arial MT"/>
            </a:endParaRPr>
          </a:p>
          <a:p>
            <a:pPr marL="361950" indent="159545" algn="just">
              <a:spcBef>
                <a:spcPts val="1103"/>
              </a:spcBef>
              <a:buNone/>
            </a:pPr>
            <a:r>
              <a:rPr lang="en-US" sz="2700" dirty="0">
                <a:solidFill>
                  <a:srgbClr val="333333"/>
                </a:solidFill>
                <a:latin typeface="Segoe UI Symbol"/>
                <a:cs typeface="Segoe UI Symbol"/>
              </a:rPr>
              <a:t>✔</a:t>
            </a:r>
            <a:r>
              <a:rPr lang="en-US" sz="2700" spc="270" dirty="0">
                <a:solidFill>
                  <a:srgbClr val="333333"/>
                </a:solidFill>
                <a:latin typeface="Segoe UI Symbol"/>
                <a:cs typeface="Segoe UI Symbol"/>
              </a:rPr>
              <a:t> </a:t>
            </a:r>
            <a:r>
              <a:rPr lang="en-US" sz="2700" dirty="0">
                <a:solidFill>
                  <a:srgbClr val="333333"/>
                </a:solidFill>
                <a:latin typeface="Arial MT"/>
                <a:cs typeface="Arial MT"/>
              </a:rPr>
              <a:t>Highest</a:t>
            </a:r>
            <a:r>
              <a:rPr lang="en-US" sz="2700" spc="-60" dirty="0">
                <a:solidFill>
                  <a:srgbClr val="333333"/>
                </a:solidFill>
                <a:latin typeface="Arial MT"/>
                <a:cs typeface="Arial MT"/>
              </a:rPr>
              <a:t> </a:t>
            </a:r>
            <a:r>
              <a:rPr lang="en-US" sz="2700" dirty="0">
                <a:solidFill>
                  <a:srgbClr val="333333"/>
                </a:solidFill>
                <a:latin typeface="Arial MT"/>
                <a:cs typeface="Arial MT"/>
              </a:rPr>
              <a:t>education</a:t>
            </a:r>
            <a:r>
              <a:rPr lang="en-US" sz="2700" spc="-53" dirty="0">
                <a:solidFill>
                  <a:srgbClr val="333333"/>
                </a:solidFill>
                <a:latin typeface="Arial MT"/>
                <a:cs typeface="Arial MT"/>
              </a:rPr>
              <a:t> </a:t>
            </a:r>
            <a:r>
              <a:rPr lang="en-US" sz="2700" dirty="0">
                <a:solidFill>
                  <a:srgbClr val="333333"/>
                </a:solidFill>
                <a:latin typeface="Arial MT"/>
                <a:cs typeface="Arial MT"/>
              </a:rPr>
              <a:t>level</a:t>
            </a:r>
            <a:r>
              <a:rPr lang="en-US" sz="2700" spc="-8" dirty="0">
                <a:solidFill>
                  <a:srgbClr val="333333"/>
                </a:solidFill>
                <a:latin typeface="Arial MT"/>
                <a:cs typeface="Arial MT"/>
              </a:rPr>
              <a:t> </a:t>
            </a:r>
            <a:r>
              <a:rPr lang="en-US" sz="2700" dirty="0">
                <a:solidFill>
                  <a:srgbClr val="333333"/>
                </a:solidFill>
                <a:latin typeface="Arial MT"/>
                <a:cs typeface="Arial MT"/>
              </a:rPr>
              <a:t>completed</a:t>
            </a:r>
            <a:endParaRPr lang="en-US" sz="2700" dirty="0">
              <a:latin typeface="Arial MT"/>
              <a:cs typeface="Arial MT"/>
            </a:endParaRPr>
          </a:p>
          <a:p>
            <a:pPr marL="361950" indent="159545" algn="just">
              <a:spcBef>
                <a:spcPts val="1118"/>
              </a:spcBef>
              <a:buNone/>
            </a:pPr>
            <a:r>
              <a:rPr lang="en-US" sz="2700" dirty="0">
                <a:solidFill>
                  <a:srgbClr val="333333"/>
                </a:solidFill>
                <a:latin typeface="Segoe UI Symbol"/>
                <a:cs typeface="Segoe UI Symbol"/>
              </a:rPr>
              <a:t>✔</a:t>
            </a:r>
            <a:r>
              <a:rPr lang="en-US" sz="2700" spc="255" dirty="0">
                <a:solidFill>
                  <a:srgbClr val="333333"/>
                </a:solidFill>
                <a:latin typeface="Segoe UI Symbol"/>
                <a:cs typeface="Segoe UI Symbol"/>
              </a:rPr>
              <a:t> </a:t>
            </a:r>
            <a:r>
              <a:rPr lang="en-US" sz="2700" dirty="0">
                <a:solidFill>
                  <a:srgbClr val="333333"/>
                </a:solidFill>
                <a:latin typeface="Arial MT"/>
                <a:cs typeface="Arial MT"/>
              </a:rPr>
              <a:t>District,</a:t>
            </a:r>
            <a:r>
              <a:rPr lang="en-US" sz="2700" spc="-68" dirty="0">
                <a:solidFill>
                  <a:srgbClr val="333333"/>
                </a:solidFill>
                <a:latin typeface="Arial MT"/>
                <a:cs typeface="Arial MT"/>
              </a:rPr>
              <a:t> </a:t>
            </a:r>
            <a:r>
              <a:rPr lang="en-US" sz="2700" dirty="0">
                <a:solidFill>
                  <a:srgbClr val="333333"/>
                </a:solidFill>
                <a:latin typeface="Arial MT"/>
                <a:cs typeface="Arial MT"/>
              </a:rPr>
              <a:t>Division</a:t>
            </a:r>
            <a:r>
              <a:rPr lang="en-US" sz="2700" spc="-15" dirty="0">
                <a:solidFill>
                  <a:srgbClr val="333333"/>
                </a:solidFill>
                <a:latin typeface="Arial MT"/>
                <a:cs typeface="Arial MT"/>
              </a:rPr>
              <a:t> </a:t>
            </a:r>
            <a:r>
              <a:rPr lang="en-US" sz="2700" dirty="0">
                <a:solidFill>
                  <a:srgbClr val="333333"/>
                </a:solidFill>
                <a:latin typeface="Arial MT"/>
                <a:cs typeface="Arial MT"/>
              </a:rPr>
              <a:t>and</a:t>
            </a:r>
            <a:r>
              <a:rPr lang="en-US" sz="2700" spc="-38" dirty="0">
                <a:solidFill>
                  <a:srgbClr val="333333"/>
                </a:solidFill>
                <a:latin typeface="Arial MT"/>
                <a:cs typeface="Arial MT"/>
              </a:rPr>
              <a:t> </a:t>
            </a:r>
            <a:r>
              <a:rPr lang="en-US" sz="2700" dirty="0">
                <a:solidFill>
                  <a:srgbClr val="333333"/>
                </a:solidFill>
                <a:latin typeface="Arial MT"/>
                <a:cs typeface="Arial MT"/>
              </a:rPr>
              <a:t>Area</a:t>
            </a:r>
            <a:endParaRPr lang="en-US" sz="2700" dirty="0">
              <a:latin typeface="Arial MT"/>
              <a:cs typeface="Arial MT"/>
            </a:endParaRPr>
          </a:p>
          <a:p>
            <a:pPr marL="361950" indent="159545" algn="just">
              <a:spcBef>
                <a:spcPts val="1118"/>
              </a:spcBef>
              <a:buNone/>
            </a:pPr>
            <a:r>
              <a:rPr lang="en-US" sz="2700" dirty="0">
                <a:solidFill>
                  <a:srgbClr val="333333"/>
                </a:solidFill>
                <a:latin typeface="Segoe UI Symbol"/>
                <a:cs typeface="Segoe UI Symbol"/>
              </a:rPr>
              <a:t>✔</a:t>
            </a:r>
            <a:r>
              <a:rPr lang="en-US" sz="2700" spc="225" dirty="0">
                <a:solidFill>
                  <a:srgbClr val="333333"/>
                </a:solidFill>
                <a:latin typeface="Segoe UI Symbol"/>
                <a:cs typeface="Segoe UI Symbol"/>
              </a:rPr>
              <a:t> </a:t>
            </a:r>
            <a:r>
              <a:rPr lang="en-US" sz="2700" dirty="0">
                <a:solidFill>
                  <a:srgbClr val="333333"/>
                </a:solidFill>
                <a:latin typeface="Arial MT"/>
                <a:cs typeface="Arial MT"/>
              </a:rPr>
              <a:t>Club</a:t>
            </a:r>
            <a:r>
              <a:rPr lang="en-US" sz="2700" spc="-30" dirty="0">
                <a:solidFill>
                  <a:srgbClr val="333333"/>
                </a:solidFill>
                <a:latin typeface="Arial MT"/>
                <a:cs typeface="Arial MT"/>
              </a:rPr>
              <a:t> </a:t>
            </a:r>
            <a:r>
              <a:rPr lang="en-US" sz="2700" dirty="0">
                <a:solidFill>
                  <a:srgbClr val="333333"/>
                </a:solidFill>
                <a:latin typeface="Arial MT"/>
                <a:cs typeface="Arial MT"/>
              </a:rPr>
              <a:t>name</a:t>
            </a:r>
            <a:endParaRPr lang="en-US" sz="2700" dirty="0">
              <a:latin typeface="Arial MT"/>
              <a:cs typeface="Arial MT"/>
            </a:endParaRPr>
          </a:p>
          <a:p>
            <a:pPr marL="361950" indent="159545" algn="just">
              <a:spcBef>
                <a:spcPts val="1095"/>
              </a:spcBef>
              <a:buNone/>
            </a:pPr>
            <a:r>
              <a:rPr lang="en-US" sz="2700" dirty="0">
                <a:solidFill>
                  <a:srgbClr val="333333"/>
                </a:solidFill>
                <a:latin typeface="Segoe UI Symbol"/>
                <a:cs typeface="Segoe UI Symbol"/>
              </a:rPr>
              <a:t>✔</a:t>
            </a:r>
            <a:r>
              <a:rPr lang="en-US" sz="2700" spc="240" dirty="0">
                <a:solidFill>
                  <a:srgbClr val="333333"/>
                </a:solidFill>
                <a:latin typeface="Segoe UI Symbol"/>
                <a:cs typeface="Segoe UI Symbol"/>
              </a:rPr>
              <a:t> </a:t>
            </a:r>
            <a:r>
              <a:rPr lang="en-US" sz="2700" dirty="0">
                <a:solidFill>
                  <a:srgbClr val="333333"/>
                </a:solidFill>
                <a:latin typeface="Arial MT"/>
                <a:cs typeface="Arial MT"/>
              </a:rPr>
              <a:t>Membership</a:t>
            </a:r>
            <a:r>
              <a:rPr lang="en-US" sz="2700" spc="-90" dirty="0">
                <a:solidFill>
                  <a:srgbClr val="333333"/>
                </a:solidFill>
                <a:latin typeface="Arial MT"/>
                <a:cs typeface="Arial MT"/>
              </a:rPr>
              <a:t> </a:t>
            </a:r>
            <a:r>
              <a:rPr lang="en-US" sz="2700" dirty="0">
                <a:solidFill>
                  <a:srgbClr val="333333"/>
                </a:solidFill>
                <a:latin typeface="Arial MT"/>
                <a:cs typeface="Arial MT"/>
              </a:rPr>
              <a:t>Number</a:t>
            </a:r>
            <a:endParaRPr lang="en-US" sz="2700" dirty="0">
              <a:latin typeface="Arial MT"/>
              <a:cs typeface="Arial MT"/>
            </a:endParaRPr>
          </a:p>
        </p:txBody>
      </p:sp>
      <p:pic>
        <p:nvPicPr>
          <p:cNvPr id="4" name="object 4">
            <a:extLst>
              <a:ext uri="{FF2B5EF4-FFF2-40B4-BE49-F238E27FC236}">
                <a16:creationId xmlns:a16="http://schemas.microsoft.com/office/drawing/2014/main" id="{D2EB2046-2623-1CC5-215A-F233313B377F}"/>
              </a:ext>
            </a:extLst>
          </p:cNvPr>
          <p:cNvPicPr/>
          <p:nvPr/>
        </p:nvPicPr>
        <p:blipFill>
          <a:blip r:embed="rId3" cstate="print"/>
          <a:stretch>
            <a:fillRect/>
          </a:stretch>
        </p:blipFill>
        <p:spPr>
          <a:xfrm>
            <a:off x="11880180" y="1714500"/>
            <a:ext cx="5936742" cy="7637526"/>
          </a:xfrm>
          <a:prstGeom prst="rect">
            <a:avLst/>
          </a:prstGeom>
        </p:spPr>
      </p:pic>
    </p:spTree>
    <p:extLst>
      <p:ext uri="{BB962C8B-B14F-4D97-AF65-F5344CB8AC3E}">
        <p14:creationId xmlns:p14="http://schemas.microsoft.com/office/powerpoint/2010/main" val="11510494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257299" y="547689"/>
            <a:ext cx="16514507" cy="1546584"/>
          </a:xfrm>
        </p:spPr>
        <p:txBody>
          <a:bodyPr/>
          <a:lstStyle/>
          <a:p>
            <a:r>
              <a:rPr lang="en-IN" b="1" spc="-8" dirty="0">
                <a:latin typeface="Gotham" panose="02000504050000020004" pitchFamily="2" charset="0"/>
              </a:rPr>
              <a:t>Humorous Speech Contest</a:t>
            </a:r>
            <a:endParaRPr lang="en-IN" b="1" dirty="0">
              <a:solidFill>
                <a:srgbClr val="004165"/>
              </a:solidFill>
              <a:latin typeface="Gotham" panose="02000504050000020004" pitchFamily="2" charset="0"/>
            </a:endParaRPr>
          </a:p>
        </p:txBody>
      </p:sp>
      <p:sp>
        <p:nvSpPr>
          <p:cNvPr id="5" name="Content Placeholder 4">
            <a:extLst>
              <a:ext uri="{FF2B5EF4-FFF2-40B4-BE49-F238E27FC236}">
                <a16:creationId xmlns:a16="http://schemas.microsoft.com/office/drawing/2014/main" id="{A9B0F235-C1B8-78A0-E9B9-1322915874F2}"/>
              </a:ext>
            </a:extLst>
          </p:cNvPr>
          <p:cNvSpPr>
            <a:spLocks noGrp="1"/>
          </p:cNvSpPr>
          <p:nvPr>
            <p:ph idx="1"/>
          </p:nvPr>
        </p:nvSpPr>
        <p:spPr>
          <a:xfrm>
            <a:off x="1257301" y="2384477"/>
            <a:ext cx="8181668" cy="6302324"/>
          </a:xfrm>
        </p:spPr>
        <p:txBody>
          <a:bodyPr vert="horz" lIns="137160" tIns="68580" rIns="137160" bIns="68580" rtlCol="0" anchor="t">
            <a:normAutofit lnSpcReduction="10000"/>
          </a:bodyPr>
          <a:lstStyle/>
          <a:p>
            <a:pPr marL="807720" marR="309563" indent="-788670" algn="just">
              <a:spcBef>
                <a:spcPts val="150"/>
              </a:spcBef>
              <a:buSzPct val="90000"/>
              <a:buFont typeface="Wingdings" panose="05000000000000000000" pitchFamily="2" charset="2"/>
              <a:buChar char="§"/>
              <a:tabLst>
                <a:tab pos="806768" algn="l"/>
                <a:tab pos="807720" algn="l"/>
              </a:tabLst>
            </a:pPr>
            <a:r>
              <a:rPr lang="en-US" sz="2700" spc="-8" dirty="0">
                <a:solidFill>
                  <a:srgbClr val="333333"/>
                </a:solidFill>
                <a:latin typeface="Arial MT"/>
                <a:cs typeface="Arial MT"/>
              </a:rPr>
              <a:t>You</a:t>
            </a:r>
            <a:r>
              <a:rPr lang="en-US" sz="2700" dirty="0">
                <a:solidFill>
                  <a:srgbClr val="333333"/>
                </a:solidFill>
                <a:latin typeface="Arial MT"/>
                <a:cs typeface="Arial MT"/>
              </a:rPr>
              <a:t> </a:t>
            </a:r>
            <a:r>
              <a:rPr lang="en-US" sz="2700" spc="-8" dirty="0">
                <a:solidFill>
                  <a:srgbClr val="333333"/>
                </a:solidFill>
                <a:latin typeface="Arial MT"/>
                <a:cs typeface="Arial MT"/>
              </a:rPr>
              <a:t>are</a:t>
            </a:r>
            <a:r>
              <a:rPr lang="en-US" sz="2700" spc="8" dirty="0">
                <a:solidFill>
                  <a:srgbClr val="333333"/>
                </a:solidFill>
                <a:latin typeface="Arial MT"/>
                <a:cs typeface="Arial MT"/>
              </a:rPr>
              <a:t> </a:t>
            </a:r>
            <a:r>
              <a:rPr lang="en-US" sz="2700" spc="-8" dirty="0">
                <a:solidFill>
                  <a:srgbClr val="333333"/>
                </a:solidFill>
                <a:latin typeface="Arial MT"/>
                <a:cs typeface="Arial MT"/>
              </a:rPr>
              <a:t>currently</a:t>
            </a:r>
            <a:r>
              <a:rPr lang="en-US" sz="2700" dirty="0">
                <a:solidFill>
                  <a:srgbClr val="333333"/>
                </a:solidFill>
                <a:latin typeface="Arial MT"/>
                <a:cs typeface="Arial MT"/>
              </a:rPr>
              <a:t> </a:t>
            </a:r>
            <a:r>
              <a:rPr lang="en-US" sz="2700" spc="-8" dirty="0">
                <a:solidFill>
                  <a:srgbClr val="333333"/>
                </a:solidFill>
                <a:latin typeface="Arial MT"/>
                <a:cs typeface="Arial MT"/>
              </a:rPr>
              <a:t>a</a:t>
            </a:r>
            <a:r>
              <a:rPr lang="en-US" sz="2700" dirty="0">
                <a:solidFill>
                  <a:srgbClr val="333333"/>
                </a:solidFill>
                <a:latin typeface="Arial MT"/>
                <a:cs typeface="Arial MT"/>
              </a:rPr>
              <a:t> </a:t>
            </a:r>
            <a:r>
              <a:rPr lang="en-US" sz="2700" spc="-8" dirty="0">
                <a:solidFill>
                  <a:srgbClr val="333333"/>
                </a:solidFill>
                <a:latin typeface="Arial MT"/>
                <a:cs typeface="Arial MT"/>
              </a:rPr>
              <a:t>paid</a:t>
            </a:r>
            <a:r>
              <a:rPr lang="en-US" sz="2700" spc="15" dirty="0">
                <a:solidFill>
                  <a:srgbClr val="333333"/>
                </a:solidFill>
                <a:latin typeface="Arial MT"/>
                <a:cs typeface="Arial MT"/>
              </a:rPr>
              <a:t> </a:t>
            </a:r>
            <a:r>
              <a:rPr lang="en-US" sz="2700" spc="-8" dirty="0">
                <a:solidFill>
                  <a:srgbClr val="333333"/>
                </a:solidFill>
                <a:latin typeface="Arial MT"/>
                <a:cs typeface="Arial MT"/>
              </a:rPr>
              <a:t>member</a:t>
            </a:r>
            <a:r>
              <a:rPr lang="en-US" sz="2700" spc="8" dirty="0">
                <a:solidFill>
                  <a:srgbClr val="333333"/>
                </a:solidFill>
                <a:latin typeface="Arial MT"/>
                <a:cs typeface="Arial MT"/>
              </a:rPr>
              <a:t> </a:t>
            </a:r>
            <a:r>
              <a:rPr lang="en-US" sz="2700" dirty="0">
                <a:solidFill>
                  <a:srgbClr val="333333"/>
                </a:solidFill>
                <a:latin typeface="Arial MT"/>
                <a:cs typeface="Arial MT"/>
              </a:rPr>
              <a:t>of</a:t>
            </a:r>
            <a:r>
              <a:rPr lang="en-US" sz="2700" spc="8" dirty="0">
                <a:solidFill>
                  <a:srgbClr val="333333"/>
                </a:solidFill>
                <a:latin typeface="Arial MT"/>
                <a:cs typeface="Arial MT"/>
              </a:rPr>
              <a:t> </a:t>
            </a:r>
            <a:r>
              <a:rPr lang="en-US" sz="2700" spc="-8" dirty="0">
                <a:solidFill>
                  <a:srgbClr val="333333"/>
                </a:solidFill>
                <a:latin typeface="Arial MT"/>
                <a:cs typeface="Arial MT"/>
              </a:rPr>
              <a:t>a </a:t>
            </a:r>
            <a:r>
              <a:rPr lang="en-US" sz="2700" dirty="0">
                <a:solidFill>
                  <a:srgbClr val="333333"/>
                </a:solidFill>
                <a:latin typeface="Arial MT"/>
                <a:cs typeface="Arial MT"/>
              </a:rPr>
              <a:t> </a:t>
            </a:r>
            <a:r>
              <a:rPr lang="en-US" sz="2700" spc="-8" dirty="0">
                <a:solidFill>
                  <a:srgbClr val="333333"/>
                </a:solidFill>
                <a:latin typeface="Arial MT"/>
                <a:cs typeface="Arial MT"/>
              </a:rPr>
              <a:t>Club</a:t>
            </a:r>
            <a:r>
              <a:rPr lang="en-US" sz="2700" spc="15" dirty="0">
                <a:solidFill>
                  <a:srgbClr val="333333"/>
                </a:solidFill>
                <a:latin typeface="Arial MT"/>
                <a:cs typeface="Arial MT"/>
              </a:rPr>
              <a:t> </a:t>
            </a:r>
            <a:r>
              <a:rPr lang="en-US" sz="2700" dirty="0" err="1">
                <a:solidFill>
                  <a:srgbClr val="333333"/>
                </a:solidFill>
                <a:latin typeface="Arial MT"/>
                <a:cs typeface="Arial MT"/>
              </a:rPr>
              <a:t>i.e</a:t>
            </a:r>
            <a:r>
              <a:rPr lang="en-US" sz="2700" dirty="0">
                <a:solidFill>
                  <a:srgbClr val="333333"/>
                </a:solidFill>
                <a:latin typeface="Arial MT"/>
                <a:cs typeface="Arial MT"/>
              </a:rPr>
              <a:t>,</a:t>
            </a:r>
            <a:r>
              <a:rPr lang="en-US" sz="2700" spc="-30" dirty="0">
                <a:solidFill>
                  <a:srgbClr val="333333"/>
                </a:solidFill>
                <a:latin typeface="Arial MT"/>
                <a:cs typeface="Arial MT"/>
              </a:rPr>
              <a:t> </a:t>
            </a:r>
            <a:r>
              <a:rPr lang="en-US" sz="2700" spc="-8" dirty="0">
                <a:solidFill>
                  <a:srgbClr val="333333"/>
                </a:solidFill>
                <a:latin typeface="Arial MT"/>
                <a:cs typeface="Arial MT"/>
              </a:rPr>
              <a:t>membership</a:t>
            </a:r>
            <a:r>
              <a:rPr lang="en-US" sz="2700" spc="8" dirty="0">
                <a:solidFill>
                  <a:srgbClr val="333333"/>
                </a:solidFill>
                <a:latin typeface="Arial MT"/>
                <a:cs typeface="Arial MT"/>
              </a:rPr>
              <a:t> </a:t>
            </a:r>
            <a:r>
              <a:rPr lang="en-US" sz="2700" spc="-8" dirty="0">
                <a:solidFill>
                  <a:srgbClr val="333333"/>
                </a:solidFill>
                <a:latin typeface="Arial MT"/>
                <a:cs typeface="Arial MT"/>
              </a:rPr>
              <a:t>should</a:t>
            </a:r>
            <a:r>
              <a:rPr lang="en-US" sz="2700" spc="23" dirty="0">
                <a:solidFill>
                  <a:srgbClr val="333333"/>
                </a:solidFill>
                <a:latin typeface="Arial MT"/>
                <a:cs typeface="Arial MT"/>
              </a:rPr>
              <a:t> </a:t>
            </a:r>
            <a:r>
              <a:rPr lang="en-US" sz="2700" spc="-8" dirty="0">
                <a:solidFill>
                  <a:srgbClr val="333333"/>
                </a:solidFill>
                <a:latin typeface="Arial MT"/>
                <a:cs typeface="Arial MT"/>
              </a:rPr>
              <a:t>be </a:t>
            </a:r>
            <a:r>
              <a:rPr lang="en-US" sz="2700" dirty="0">
                <a:solidFill>
                  <a:srgbClr val="333333"/>
                </a:solidFill>
                <a:latin typeface="Arial MT"/>
                <a:cs typeface="Arial MT"/>
              </a:rPr>
              <a:t>current </a:t>
            </a:r>
            <a:r>
              <a:rPr lang="en-US" sz="2700" spc="-982" dirty="0">
                <a:solidFill>
                  <a:srgbClr val="333333"/>
                </a:solidFill>
                <a:latin typeface="Arial MT"/>
                <a:cs typeface="Arial MT"/>
              </a:rPr>
              <a:t> </a:t>
            </a:r>
            <a:r>
              <a:rPr lang="en-US" sz="2700" spc="-8" dirty="0">
                <a:solidFill>
                  <a:srgbClr val="333333"/>
                </a:solidFill>
                <a:latin typeface="Arial MT"/>
                <a:cs typeface="Arial MT"/>
              </a:rPr>
              <a:t>with </a:t>
            </a:r>
            <a:r>
              <a:rPr lang="en-US" sz="2700" dirty="0">
                <a:solidFill>
                  <a:srgbClr val="333333"/>
                </a:solidFill>
                <a:latin typeface="Arial MT"/>
                <a:cs typeface="Arial MT"/>
              </a:rPr>
              <a:t>World</a:t>
            </a:r>
            <a:r>
              <a:rPr lang="en-US" sz="2700" spc="15" dirty="0">
                <a:solidFill>
                  <a:srgbClr val="333333"/>
                </a:solidFill>
                <a:latin typeface="Arial MT"/>
                <a:cs typeface="Arial MT"/>
              </a:rPr>
              <a:t> </a:t>
            </a:r>
            <a:r>
              <a:rPr lang="en-US" sz="2700" spc="-8" dirty="0">
                <a:solidFill>
                  <a:srgbClr val="333333"/>
                </a:solidFill>
                <a:latin typeface="Arial MT"/>
                <a:cs typeface="Arial MT"/>
              </a:rPr>
              <a:t>Headquarters.</a:t>
            </a:r>
            <a:endParaRPr lang="en-US" sz="2700" dirty="0">
              <a:latin typeface="Arial MT"/>
              <a:cs typeface="Arial MT"/>
            </a:endParaRPr>
          </a:p>
          <a:p>
            <a:pPr marL="807720" marR="7620" indent="-788670" algn="just">
              <a:spcBef>
                <a:spcPts val="1635"/>
              </a:spcBef>
              <a:buSzPct val="90000"/>
              <a:buFont typeface="Wingdings" panose="05000000000000000000" pitchFamily="2" charset="2"/>
              <a:buChar char="§"/>
              <a:tabLst>
                <a:tab pos="806768" algn="l"/>
                <a:tab pos="807720" algn="l"/>
              </a:tabLst>
            </a:pPr>
            <a:r>
              <a:rPr lang="en-US" sz="2700" spc="-8" dirty="0">
                <a:solidFill>
                  <a:srgbClr val="333333"/>
                </a:solidFill>
                <a:latin typeface="Arial MT"/>
                <a:cs typeface="Arial MT"/>
              </a:rPr>
              <a:t>You have taken Judges Training workshop</a:t>
            </a:r>
            <a:endParaRPr lang="en-US" sz="2700" dirty="0">
              <a:latin typeface="Arial MT"/>
              <a:cs typeface="Arial MT"/>
            </a:endParaRPr>
          </a:p>
          <a:p>
            <a:pPr marL="807720" marR="7620" indent="-788670" algn="just">
              <a:spcBef>
                <a:spcPts val="1635"/>
              </a:spcBef>
              <a:buSzPct val="90000"/>
              <a:buFont typeface="Wingdings" panose="05000000000000000000" pitchFamily="2" charset="2"/>
              <a:buChar char="§"/>
              <a:tabLst>
                <a:tab pos="806768" algn="l"/>
                <a:tab pos="807720" algn="l"/>
              </a:tabLst>
            </a:pPr>
            <a:r>
              <a:rPr lang="en-US" sz="2700" spc="-8" dirty="0">
                <a:solidFill>
                  <a:srgbClr val="333333"/>
                </a:solidFill>
                <a:latin typeface="Arial MT"/>
                <a:cs typeface="Arial MT"/>
              </a:rPr>
              <a:t>Contest</a:t>
            </a:r>
            <a:r>
              <a:rPr lang="en-US" sz="2700" spc="8" dirty="0">
                <a:solidFill>
                  <a:srgbClr val="333333"/>
                </a:solidFill>
                <a:latin typeface="Arial MT"/>
                <a:cs typeface="Arial MT"/>
              </a:rPr>
              <a:t> </a:t>
            </a:r>
            <a:r>
              <a:rPr lang="en-US" sz="2700" spc="-8" dirty="0">
                <a:solidFill>
                  <a:srgbClr val="333333"/>
                </a:solidFill>
                <a:latin typeface="Arial MT"/>
                <a:cs typeface="Arial MT"/>
              </a:rPr>
              <a:t>officials</a:t>
            </a:r>
            <a:r>
              <a:rPr lang="en-US" sz="2700" spc="15" dirty="0">
                <a:solidFill>
                  <a:srgbClr val="333333"/>
                </a:solidFill>
                <a:latin typeface="Arial MT"/>
                <a:cs typeface="Arial MT"/>
              </a:rPr>
              <a:t> </a:t>
            </a:r>
            <a:r>
              <a:rPr lang="en-US" sz="2700" dirty="0">
                <a:solidFill>
                  <a:srgbClr val="333333"/>
                </a:solidFill>
                <a:latin typeface="Arial MT"/>
                <a:cs typeface="Arial MT"/>
              </a:rPr>
              <a:t>must</a:t>
            </a:r>
            <a:r>
              <a:rPr lang="en-US" sz="2700" spc="-23" dirty="0">
                <a:solidFill>
                  <a:srgbClr val="333333"/>
                </a:solidFill>
                <a:latin typeface="Arial MT"/>
                <a:cs typeface="Arial MT"/>
              </a:rPr>
              <a:t> </a:t>
            </a:r>
            <a:r>
              <a:rPr lang="en-US" sz="2700" dirty="0">
                <a:solidFill>
                  <a:srgbClr val="333333"/>
                </a:solidFill>
                <a:latin typeface="Arial MT"/>
                <a:cs typeface="Arial MT"/>
              </a:rPr>
              <a:t>not </a:t>
            </a:r>
            <a:r>
              <a:rPr lang="en-US" sz="2700" spc="-8" dirty="0">
                <a:solidFill>
                  <a:srgbClr val="333333"/>
                </a:solidFill>
                <a:latin typeface="Arial MT"/>
                <a:cs typeface="Arial MT"/>
              </a:rPr>
              <a:t>serve</a:t>
            </a:r>
            <a:r>
              <a:rPr lang="en-US" sz="2700" spc="-15" dirty="0">
                <a:solidFill>
                  <a:srgbClr val="333333"/>
                </a:solidFill>
                <a:latin typeface="Arial MT"/>
                <a:cs typeface="Arial MT"/>
              </a:rPr>
              <a:t> </a:t>
            </a:r>
            <a:r>
              <a:rPr lang="en-US" sz="2700" spc="-8" dirty="0">
                <a:solidFill>
                  <a:srgbClr val="333333"/>
                </a:solidFill>
                <a:latin typeface="Arial MT"/>
                <a:cs typeface="Arial MT"/>
              </a:rPr>
              <a:t>in</a:t>
            </a:r>
            <a:r>
              <a:rPr lang="en-US" sz="2700" spc="8" dirty="0">
                <a:solidFill>
                  <a:srgbClr val="333333"/>
                </a:solidFill>
                <a:latin typeface="Arial MT"/>
                <a:cs typeface="Arial MT"/>
              </a:rPr>
              <a:t> </a:t>
            </a:r>
            <a:r>
              <a:rPr lang="en-US" sz="2700" spc="-8" dirty="0">
                <a:solidFill>
                  <a:srgbClr val="333333"/>
                </a:solidFill>
                <a:latin typeface="Arial MT"/>
                <a:cs typeface="Arial MT"/>
              </a:rPr>
              <a:t>more </a:t>
            </a:r>
            <a:r>
              <a:rPr lang="en-US" sz="2700" dirty="0">
                <a:solidFill>
                  <a:srgbClr val="333333"/>
                </a:solidFill>
                <a:latin typeface="Arial MT"/>
                <a:cs typeface="Arial MT"/>
              </a:rPr>
              <a:t> </a:t>
            </a:r>
            <a:r>
              <a:rPr lang="en-US" sz="2700" spc="-8" dirty="0">
                <a:solidFill>
                  <a:srgbClr val="333333"/>
                </a:solidFill>
                <a:latin typeface="Arial MT"/>
                <a:cs typeface="Arial MT"/>
              </a:rPr>
              <a:t>than one (1)</a:t>
            </a:r>
            <a:r>
              <a:rPr lang="en-US" sz="2700" spc="8" dirty="0">
                <a:solidFill>
                  <a:srgbClr val="333333"/>
                </a:solidFill>
                <a:latin typeface="Arial MT"/>
                <a:cs typeface="Arial MT"/>
              </a:rPr>
              <a:t> </a:t>
            </a:r>
            <a:r>
              <a:rPr lang="en-US" sz="2700" spc="-8" dirty="0">
                <a:solidFill>
                  <a:srgbClr val="333333"/>
                </a:solidFill>
                <a:latin typeface="Arial MT"/>
                <a:cs typeface="Arial MT"/>
              </a:rPr>
              <a:t>role</a:t>
            </a:r>
            <a:r>
              <a:rPr lang="en-US" sz="2700" spc="8" dirty="0">
                <a:solidFill>
                  <a:srgbClr val="333333"/>
                </a:solidFill>
                <a:latin typeface="Arial MT"/>
                <a:cs typeface="Arial MT"/>
              </a:rPr>
              <a:t> </a:t>
            </a:r>
            <a:r>
              <a:rPr lang="en-US" sz="2700" dirty="0">
                <a:solidFill>
                  <a:srgbClr val="333333"/>
                </a:solidFill>
                <a:latin typeface="Arial MT"/>
                <a:cs typeface="Arial MT"/>
              </a:rPr>
              <a:t>for the</a:t>
            </a:r>
            <a:r>
              <a:rPr lang="en-US" sz="2700" spc="-15" dirty="0">
                <a:solidFill>
                  <a:srgbClr val="333333"/>
                </a:solidFill>
                <a:latin typeface="Arial MT"/>
                <a:cs typeface="Arial MT"/>
              </a:rPr>
              <a:t> </a:t>
            </a:r>
            <a:r>
              <a:rPr lang="en-US" sz="2700" spc="-8" dirty="0">
                <a:solidFill>
                  <a:srgbClr val="333333"/>
                </a:solidFill>
                <a:latin typeface="Arial MT"/>
                <a:cs typeface="Arial MT"/>
              </a:rPr>
              <a:t>same </a:t>
            </a:r>
            <a:r>
              <a:rPr lang="en-US" sz="2700" dirty="0">
                <a:solidFill>
                  <a:srgbClr val="333333"/>
                </a:solidFill>
                <a:latin typeface="Arial MT"/>
                <a:cs typeface="Arial MT"/>
              </a:rPr>
              <a:t>contest </a:t>
            </a:r>
            <a:r>
              <a:rPr lang="en-US" sz="2700" spc="-8" dirty="0">
                <a:solidFill>
                  <a:srgbClr val="333333"/>
                </a:solidFill>
                <a:latin typeface="Arial MT"/>
                <a:cs typeface="Arial MT"/>
              </a:rPr>
              <a:t>at </a:t>
            </a:r>
            <a:r>
              <a:rPr lang="en-US" sz="2700" dirty="0">
                <a:solidFill>
                  <a:srgbClr val="333333"/>
                </a:solidFill>
                <a:latin typeface="Arial MT"/>
                <a:cs typeface="Arial MT"/>
              </a:rPr>
              <a:t> </a:t>
            </a:r>
            <a:r>
              <a:rPr lang="en-US" sz="2700" spc="-8" dirty="0">
                <a:solidFill>
                  <a:srgbClr val="333333"/>
                </a:solidFill>
                <a:latin typeface="Arial MT"/>
                <a:cs typeface="Arial MT"/>
              </a:rPr>
              <a:t>the Area</a:t>
            </a:r>
            <a:r>
              <a:rPr lang="en-US" sz="2700" dirty="0">
                <a:solidFill>
                  <a:srgbClr val="333333"/>
                </a:solidFill>
                <a:latin typeface="Arial MT"/>
                <a:cs typeface="Arial MT"/>
              </a:rPr>
              <a:t> </a:t>
            </a:r>
            <a:r>
              <a:rPr lang="en-US" sz="2700" spc="-8" dirty="0">
                <a:solidFill>
                  <a:srgbClr val="333333"/>
                </a:solidFill>
                <a:latin typeface="Arial MT"/>
                <a:cs typeface="Arial MT"/>
              </a:rPr>
              <a:t>(when</a:t>
            </a:r>
            <a:r>
              <a:rPr lang="en-US" sz="2700" spc="30" dirty="0">
                <a:solidFill>
                  <a:srgbClr val="333333"/>
                </a:solidFill>
                <a:latin typeface="Arial MT"/>
                <a:cs typeface="Arial MT"/>
              </a:rPr>
              <a:t> </a:t>
            </a:r>
            <a:r>
              <a:rPr lang="en-US" sz="2700" spc="-8" dirty="0">
                <a:solidFill>
                  <a:srgbClr val="333333"/>
                </a:solidFill>
                <a:latin typeface="Arial MT"/>
                <a:cs typeface="Arial MT"/>
              </a:rPr>
              <a:t>practical),</a:t>
            </a:r>
            <a:r>
              <a:rPr lang="en-US" sz="2700" spc="8" dirty="0">
                <a:solidFill>
                  <a:srgbClr val="333333"/>
                </a:solidFill>
                <a:latin typeface="Arial MT"/>
                <a:cs typeface="Arial MT"/>
              </a:rPr>
              <a:t> </a:t>
            </a:r>
            <a:r>
              <a:rPr lang="en-US" sz="2700" spc="-8" dirty="0">
                <a:solidFill>
                  <a:srgbClr val="333333"/>
                </a:solidFill>
                <a:latin typeface="Arial MT"/>
                <a:cs typeface="Arial MT"/>
              </a:rPr>
              <a:t>Division, </a:t>
            </a:r>
            <a:r>
              <a:rPr lang="en-US" sz="2700" dirty="0">
                <a:solidFill>
                  <a:srgbClr val="333333"/>
                </a:solidFill>
                <a:latin typeface="Arial MT"/>
                <a:cs typeface="Arial MT"/>
              </a:rPr>
              <a:t> </a:t>
            </a:r>
            <a:r>
              <a:rPr lang="en-US" sz="2700" spc="-8" dirty="0">
                <a:solidFill>
                  <a:srgbClr val="333333"/>
                </a:solidFill>
                <a:latin typeface="Arial MT"/>
                <a:cs typeface="Arial MT"/>
              </a:rPr>
              <a:t>District,</a:t>
            </a:r>
            <a:r>
              <a:rPr lang="en-US" sz="2700" spc="15" dirty="0">
                <a:solidFill>
                  <a:srgbClr val="333333"/>
                </a:solidFill>
                <a:latin typeface="Arial MT"/>
                <a:cs typeface="Arial MT"/>
              </a:rPr>
              <a:t> </a:t>
            </a:r>
            <a:r>
              <a:rPr lang="en-US" sz="2700" spc="-8" dirty="0">
                <a:solidFill>
                  <a:srgbClr val="333333"/>
                </a:solidFill>
                <a:latin typeface="Arial MT"/>
                <a:cs typeface="Arial MT"/>
              </a:rPr>
              <a:t>region</a:t>
            </a:r>
            <a:r>
              <a:rPr lang="en-US" sz="2700" spc="30" dirty="0">
                <a:solidFill>
                  <a:srgbClr val="333333"/>
                </a:solidFill>
                <a:latin typeface="Arial MT"/>
                <a:cs typeface="Arial MT"/>
              </a:rPr>
              <a:t> </a:t>
            </a:r>
            <a:r>
              <a:rPr lang="en-US" sz="2700" spc="-8" dirty="0">
                <a:solidFill>
                  <a:srgbClr val="333333"/>
                </a:solidFill>
                <a:latin typeface="Arial MT"/>
                <a:cs typeface="Arial MT"/>
              </a:rPr>
              <a:t>quarterfinal,</a:t>
            </a:r>
            <a:r>
              <a:rPr lang="en-US" sz="2700" spc="45" dirty="0">
                <a:solidFill>
                  <a:srgbClr val="333333"/>
                </a:solidFill>
                <a:latin typeface="Arial MT"/>
                <a:cs typeface="Arial MT"/>
              </a:rPr>
              <a:t> </a:t>
            </a:r>
            <a:r>
              <a:rPr lang="en-US" sz="2700" spc="-8" dirty="0">
                <a:solidFill>
                  <a:srgbClr val="333333"/>
                </a:solidFill>
                <a:latin typeface="Arial MT"/>
                <a:cs typeface="Arial MT"/>
              </a:rPr>
              <a:t>semifinal,</a:t>
            </a:r>
            <a:r>
              <a:rPr lang="en-US" sz="2700" spc="38" dirty="0">
                <a:solidFill>
                  <a:srgbClr val="333333"/>
                </a:solidFill>
                <a:latin typeface="Arial MT"/>
                <a:cs typeface="Arial MT"/>
              </a:rPr>
              <a:t> </a:t>
            </a:r>
            <a:r>
              <a:rPr lang="en-US" sz="2700" spc="-8" dirty="0">
                <a:solidFill>
                  <a:srgbClr val="333333"/>
                </a:solidFill>
                <a:latin typeface="Arial MT"/>
                <a:cs typeface="Arial MT"/>
              </a:rPr>
              <a:t>and </a:t>
            </a:r>
            <a:r>
              <a:rPr lang="en-US" sz="2700" spc="-975" dirty="0">
                <a:solidFill>
                  <a:srgbClr val="333333"/>
                </a:solidFill>
                <a:latin typeface="Arial MT"/>
                <a:cs typeface="Arial MT"/>
              </a:rPr>
              <a:t> </a:t>
            </a:r>
            <a:r>
              <a:rPr lang="en-US" sz="2700" spc="-8" dirty="0">
                <a:solidFill>
                  <a:srgbClr val="333333"/>
                </a:solidFill>
                <a:latin typeface="Arial MT"/>
                <a:cs typeface="Arial MT"/>
              </a:rPr>
              <a:t>final</a:t>
            </a:r>
            <a:r>
              <a:rPr lang="en-US" sz="2700" dirty="0">
                <a:solidFill>
                  <a:srgbClr val="333333"/>
                </a:solidFill>
                <a:latin typeface="Arial MT"/>
                <a:cs typeface="Arial MT"/>
              </a:rPr>
              <a:t> </a:t>
            </a:r>
            <a:r>
              <a:rPr lang="en-US" sz="2700" spc="-8" dirty="0">
                <a:solidFill>
                  <a:srgbClr val="333333"/>
                </a:solidFill>
                <a:latin typeface="Arial MT"/>
                <a:cs typeface="Arial MT"/>
              </a:rPr>
              <a:t>levels.</a:t>
            </a:r>
          </a:p>
          <a:p>
            <a:pPr marL="807720" marR="7620" indent="-788670" algn="just">
              <a:spcBef>
                <a:spcPts val="1635"/>
              </a:spcBef>
              <a:buSzPct val="90000"/>
              <a:buFont typeface="Wingdings" panose="05000000000000000000" pitchFamily="2" charset="2"/>
              <a:buChar char="§"/>
              <a:tabLst>
                <a:tab pos="806768" algn="l"/>
                <a:tab pos="807720" algn="l"/>
              </a:tabLst>
            </a:pPr>
            <a:r>
              <a:rPr lang="en-US" sz="2700" spc="8" dirty="0">
                <a:solidFill>
                  <a:srgbClr val="333333"/>
                </a:solidFill>
                <a:latin typeface="Arial MT"/>
                <a:cs typeface="Arial MT"/>
              </a:rPr>
              <a:t>Please</a:t>
            </a:r>
            <a:r>
              <a:rPr lang="en-US" sz="2700" spc="15" dirty="0">
                <a:solidFill>
                  <a:srgbClr val="333333"/>
                </a:solidFill>
                <a:latin typeface="Arial MT"/>
                <a:cs typeface="Arial MT"/>
              </a:rPr>
              <a:t> </a:t>
            </a:r>
            <a:r>
              <a:rPr lang="en-US" sz="2700" spc="8" dirty="0">
                <a:solidFill>
                  <a:srgbClr val="333333"/>
                </a:solidFill>
                <a:latin typeface="Arial MT"/>
                <a:cs typeface="Arial MT"/>
              </a:rPr>
              <a:t>reach the contest venue 30 minutes early.</a:t>
            </a:r>
            <a:endParaRPr lang="en-US" sz="2700" dirty="0">
              <a:latin typeface="Arial MT"/>
              <a:cs typeface="Arial MT"/>
            </a:endParaRPr>
          </a:p>
          <a:p>
            <a:pPr marL="807720" indent="-788670" algn="just">
              <a:spcBef>
                <a:spcPts val="1665"/>
              </a:spcBef>
              <a:buSzPct val="90000"/>
              <a:buFont typeface="Wingdings" panose="05000000000000000000" pitchFamily="2" charset="2"/>
              <a:buChar char="§"/>
              <a:tabLst>
                <a:tab pos="806768" algn="l"/>
                <a:tab pos="807720" algn="l"/>
              </a:tabLst>
            </a:pPr>
            <a:r>
              <a:rPr lang="en-US" sz="2700" spc="-8" dirty="0">
                <a:solidFill>
                  <a:srgbClr val="333333"/>
                </a:solidFill>
                <a:latin typeface="Arial MT"/>
                <a:cs typeface="Arial MT"/>
              </a:rPr>
              <a:t>Your</a:t>
            </a:r>
            <a:r>
              <a:rPr lang="en-US" sz="2700" dirty="0">
                <a:solidFill>
                  <a:srgbClr val="333333"/>
                </a:solidFill>
                <a:latin typeface="Arial MT"/>
                <a:cs typeface="Arial MT"/>
              </a:rPr>
              <a:t> </a:t>
            </a:r>
            <a:r>
              <a:rPr lang="en-US" sz="2700" spc="-8" dirty="0">
                <a:solidFill>
                  <a:srgbClr val="333333"/>
                </a:solidFill>
                <a:latin typeface="Arial MT"/>
                <a:cs typeface="Arial MT"/>
              </a:rPr>
              <a:t>identity</a:t>
            </a:r>
            <a:r>
              <a:rPr lang="en-US" sz="2700" spc="15" dirty="0">
                <a:solidFill>
                  <a:srgbClr val="333333"/>
                </a:solidFill>
                <a:latin typeface="Arial MT"/>
                <a:cs typeface="Arial MT"/>
              </a:rPr>
              <a:t> </a:t>
            </a:r>
            <a:r>
              <a:rPr lang="en-US" sz="2700" dirty="0">
                <a:solidFill>
                  <a:srgbClr val="333333"/>
                </a:solidFill>
                <a:latin typeface="Arial MT"/>
                <a:cs typeface="Arial MT"/>
              </a:rPr>
              <a:t>must</a:t>
            </a:r>
            <a:r>
              <a:rPr lang="en-US" sz="2700" spc="-23" dirty="0">
                <a:solidFill>
                  <a:srgbClr val="333333"/>
                </a:solidFill>
                <a:latin typeface="Arial MT"/>
                <a:cs typeface="Arial MT"/>
              </a:rPr>
              <a:t> </a:t>
            </a:r>
            <a:r>
              <a:rPr lang="en-US" sz="2700" spc="-8" dirty="0">
                <a:solidFill>
                  <a:srgbClr val="333333"/>
                </a:solidFill>
                <a:latin typeface="Arial MT"/>
                <a:cs typeface="Arial MT"/>
              </a:rPr>
              <a:t>remain</a:t>
            </a:r>
            <a:r>
              <a:rPr lang="en-US" sz="2700" spc="15" dirty="0">
                <a:solidFill>
                  <a:srgbClr val="333333"/>
                </a:solidFill>
                <a:latin typeface="Arial MT"/>
                <a:cs typeface="Arial MT"/>
              </a:rPr>
              <a:t> </a:t>
            </a:r>
            <a:r>
              <a:rPr lang="en-US" sz="2700" spc="-8" dirty="0">
                <a:solidFill>
                  <a:srgbClr val="333333"/>
                </a:solidFill>
                <a:latin typeface="Arial MT"/>
                <a:cs typeface="Arial MT"/>
              </a:rPr>
              <a:t>anonymous.</a:t>
            </a:r>
            <a:endParaRPr lang="en-US" sz="2700" dirty="0">
              <a:latin typeface="Arial MT"/>
              <a:cs typeface="Arial MT"/>
            </a:endParaRPr>
          </a:p>
          <a:p>
            <a:pPr marL="807720" indent="-788670" algn="just">
              <a:spcBef>
                <a:spcPts val="1658"/>
              </a:spcBef>
              <a:buSzPct val="90000"/>
              <a:buFont typeface="Wingdings" panose="05000000000000000000" pitchFamily="2" charset="2"/>
              <a:buChar char="§"/>
              <a:tabLst>
                <a:tab pos="806768" algn="l"/>
                <a:tab pos="807720" algn="l"/>
              </a:tabLst>
            </a:pPr>
            <a:r>
              <a:rPr lang="en-US" sz="2700" spc="-8" dirty="0">
                <a:solidFill>
                  <a:srgbClr val="333333"/>
                </a:solidFill>
                <a:latin typeface="Arial MT"/>
                <a:cs typeface="Arial MT"/>
              </a:rPr>
              <a:t>Tie Breaking</a:t>
            </a:r>
            <a:r>
              <a:rPr lang="en-US" sz="2700" spc="23" dirty="0">
                <a:solidFill>
                  <a:srgbClr val="333333"/>
                </a:solidFill>
                <a:latin typeface="Arial MT"/>
                <a:cs typeface="Arial MT"/>
              </a:rPr>
              <a:t> </a:t>
            </a:r>
            <a:r>
              <a:rPr lang="en-US" sz="2700" dirty="0">
                <a:solidFill>
                  <a:srgbClr val="333333"/>
                </a:solidFill>
                <a:latin typeface="Arial MT"/>
                <a:cs typeface="Arial MT"/>
              </a:rPr>
              <a:t>judge is </a:t>
            </a:r>
            <a:r>
              <a:rPr lang="en-US" sz="2700" spc="-8" dirty="0">
                <a:solidFill>
                  <a:srgbClr val="333333"/>
                </a:solidFill>
                <a:latin typeface="Arial MT"/>
                <a:cs typeface="Arial MT"/>
              </a:rPr>
              <a:t>known</a:t>
            </a:r>
            <a:r>
              <a:rPr lang="en-US" sz="2700" spc="8" dirty="0">
                <a:solidFill>
                  <a:srgbClr val="333333"/>
                </a:solidFill>
                <a:latin typeface="Arial MT"/>
                <a:cs typeface="Arial MT"/>
              </a:rPr>
              <a:t> </a:t>
            </a:r>
            <a:r>
              <a:rPr lang="en-US" sz="2700" spc="-8" dirty="0">
                <a:solidFill>
                  <a:srgbClr val="333333"/>
                </a:solidFill>
                <a:latin typeface="Arial MT"/>
                <a:cs typeface="Arial MT"/>
              </a:rPr>
              <a:t>only</a:t>
            </a:r>
            <a:r>
              <a:rPr lang="en-US" sz="2700" dirty="0">
                <a:solidFill>
                  <a:srgbClr val="333333"/>
                </a:solidFill>
                <a:latin typeface="Arial MT"/>
                <a:cs typeface="Arial MT"/>
              </a:rPr>
              <a:t> to</a:t>
            </a:r>
            <a:r>
              <a:rPr lang="en-US" sz="2700" spc="-23" dirty="0">
                <a:solidFill>
                  <a:srgbClr val="333333"/>
                </a:solidFill>
                <a:latin typeface="Arial MT"/>
                <a:cs typeface="Arial MT"/>
              </a:rPr>
              <a:t> </a:t>
            </a:r>
            <a:r>
              <a:rPr lang="en-US" sz="2700" dirty="0">
                <a:solidFill>
                  <a:srgbClr val="333333"/>
                </a:solidFill>
                <a:latin typeface="Arial MT"/>
                <a:cs typeface="Arial MT"/>
              </a:rPr>
              <a:t>the </a:t>
            </a:r>
            <a:r>
              <a:rPr lang="en-US" sz="2700" spc="-8" dirty="0">
                <a:solidFill>
                  <a:srgbClr val="333333"/>
                </a:solidFill>
                <a:latin typeface="Arial MT"/>
                <a:cs typeface="Arial MT"/>
              </a:rPr>
              <a:t>Chief</a:t>
            </a:r>
            <a:r>
              <a:rPr lang="en-US" sz="2700" spc="-30" dirty="0">
                <a:solidFill>
                  <a:srgbClr val="333333"/>
                </a:solidFill>
                <a:latin typeface="Arial MT"/>
                <a:cs typeface="Arial MT"/>
              </a:rPr>
              <a:t> </a:t>
            </a:r>
            <a:r>
              <a:rPr lang="en-US" sz="2700" spc="-8" dirty="0">
                <a:solidFill>
                  <a:srgbClr val="333333"/>
                </a:solidFill>
                <a:latin typeface="Arial MT"/>
                <a:cs typeface="Arial MT"/>
              </a:rPr>
              <a:t>Judge.</a:t>
            </a:r>
            <a:endParaRPr lang="en-US" sz="2700" dirty="0">
              <a:latin typeface="Arial MT"/>
              <a:cs typeface="Arial MT"/>
            </a:endParaRPr>
          </a:p>
        </p:txBody>
      </p:sp>
      <p:pic>
        <p:nvPicPr>
          <p:cNvPr id="2" name="object 4">
            <a:extLst>
              <a:ext uri="{FF2B5EF4-FFF2-40B4-BE49-F238E27FC236}">
                <a16:creationId xmlns:a16="http://schemas.microsoft.com/office/drawing/2014/main" id="{DC6887A3-749E-A987-460E-B812F1E96E9D}"/>
              </a:ext>
            </a:extLst>
          </p:cNvPr>
          <p:cNvPicPr/>
          <p:nvPr/>
        </p:nvPicPr>
        <p:blipFill>
          <a:blip r:embed="rId2" cstate="print"/>
          <a:stretch>
            <a:fillRect/>
          </a:stretch>
        </p:blipFill>
        <p:spPr>
          <a:xfrm>
            <a:off x="11506200" y="1716876"/>
            <a:ext cx="5936742" cy="7637526"/>
          </a:xfrm>
          <a:prstGeom prst="rect">
            <a:avLst/>
          </a:prstGeom>
        </p:spPr>
      </p:pic>
    </p:spTree>
    <p:extLst>
      <p:ext uri="{BB962C8B-B14F-4D97-AF65-F5344CB8AC3E}">
        <p14:creationId xmlns:p14="http://schemas.microsoft.com/office/powerpoint/2010/main" val="32146086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257299" y="547689"/>
            <a:ext cx="16514507" cy="1546584"/>
          </a:xfrm>
        </p:spPr>
        <p:txBody>
          <a:bodyPr/>
          <a:lstStyle/>
          <a:p>
            <a:r>
              <a:rPr lang="en-IN" sz="6600" b="1" spc="-8" dirty="0">
                <a:latin typeface="Gotham" panose="02000504050000020004" pitchFamily="2" charset="0"/>
              </a:rPr>
              <a:t>Humorous Speech Contest</a:t>
            </a:r>
            <a:endParaRPr lang="en-IN" b="1" dirty="0">
              <a:solidFill>
                <a:srgbClr val="004165"/>
              </a:solidFill>
              <a:latin typeface="Gotham" panose="02000504050000020004" pitchFamily="2" charset="0"/>
            </a:endParaRPr>
          </a:p>
        </p:txBody>
      </p:sp>
      <p:pic>
        <p:nvPicPr>
          <p:cNvPr id="9" name="Picture 8">
            <a:extLst>
              <a:ext uri="{FF2B5EF4-FFF2-40B4-BE49-F238E27FC236}">
                <a16:creationId xmlns:a16="http://schemas.microsoft.com/office/drawing/2014/main" id="{39FF96D6-91DE-072E-CABB-71634A27B201}"/>
              </a:ext>
            </a:extLst>
          </p:cNvPr>
          <p:cNvPicPr>
            <a:picLocks noChangeAspect="1"/>
          </p:cNvPicPr>
          <p:nvPr/>
        </p:nvPicPr>
        <p:blipFill>
          <a:blip r:embed="rId2"/>
          <a:stretch>
            <a:fillRect/>
          </a:stretch>
        </p:blipFill>
        <p:spPr>
          <a:xfrm>
            <a:off x="11382758" y="2071413"/>
            <a:ext cx="5647941" cy="7398803"/>
          </a:xfrm>
          <a:prstGeom prst="rect">
            <a:avLst/>
          </a:prstGeom>
        </p:spPr>
      </p:pic>
      <p:sp>
        <p:nvSpPr>
          <p:cNvPr id="14" name="Content Placeholder 4">
            <a:extLst>
              <a:ext uri="{FF2B5EF4-FFF2-40B4-BE49-F238E27FC236}">
                <a16:creationId xmlns:a16="http://schemas.microsoft.com/office/drawing/2014/main" id="{B0A109EB-439A-DB34-54AC-4A29C0C13559}"/>
              </a:ext>
            </a:extLst>
          </p:cNvPr>
          <p:cNvSpPr>
            <a:spLocks noGrp="1"/>
          </p:cNvSpPr>
          <p:nvPr>
            <p:ph idx="1"/>
          </p:nvPr>
        </p:nvSpPr>
        <p:spPr>
          <a:xfrm>
            <a:off x="1257301" y="2384477"/>
            <a:ext cx="8181668" cy="6302324"/>
          </a:xfrm>
        </p:spPr>
        <p:txBody>
          <a:bodyPr vert="horz" lIns="137160" tIns="68580" rIns="137160" bIns="68580" rtlCol="0" anchor="t">
            <a:normAutofit/>
          </a:bodyPr>
          <a:lstStyle/>
          <a:p>
            <a:pPr marL="446723" marR="670560" indent="-428625" algn="just">
              <a:lnSpc>
                <a:spcPct val="100400"/>
              </a:lnSpc>
              <a:spcBef>
                <a:spcPts val="158"/>
              </a:spcBef>
              <a:buSzPct val="75555"/>
              <a:buFont typeface="Wingdings" panose="05000000000000000000" pitchFamily="2" charset="2"/>
              <a:buChar char="§"/>
              <a:tabLst>
                <a:tab pos="386715" algn="l"/>
                <a:tab pos="387668" algn="l"/>
              </a:tabLst>
            </a:pPr>
            <a:r>
              <a:rPr lang="en-US" sz="2700" spc="8" dirty="0">
                <a:solidFill>
                  <a:srgbClr val="333333"/>
                </a:solidFill>
                <a:latin typeface="Arial MT"/>
                <a:cs typeface="Arial MT"/>
              </a:rPr>
              <a:t>Your</a:t>
            </a:r>
            <a:r>
              <a:rPr lang="en-US" sz="2700" dirty="0">
                <a:solidFill>
                  <a:srgbClr val="333333"/>
                </a:solidFill>
                <a:latin typeface="Arial MT"/>
                <a:cs typeface="Arial MT"/>
              </a:rPr>
              <a:t> </a:t>
            </a:r>
            <a:r>
              <a:rPr lang="en-US" sz="2700" spc="8" dirty="0">
                <a:solidFill>
                  <a:srgbClr val="333333"/>
                </a:solidFill>
                <a:latin typeface="Arial MT"/>
                <a:cs typeface="Arial MT"/>
              </a:rPr>
              <a:t>attentive</a:t>
            </a:r>
            <a:r>
              <a:rPr lang="en-US" sz="2700" spc="-38" dirty="0">
                <a:solidFill>
                  <a:srgbClr val="333333"/>
                </a:solidFill>
                <a:latin typeface="Arial MT"/>
                <a:cs typeface="Arial MT"/>
              </a:rPr>
              <a:t> </a:t>
            </a:r>
            <a:r>
              <a:rPr lang="en-US" sz="2700" spc="8" dirty="0">
                <a:solidFill>
                  <a:srgbClr val="333333"/>
                </a:solidFill>
                <a:latin typeface="Arial MT"/>
                <a:cs typeface="Arial MT"/>
              </a:rPr>
              <a:t>presence</a:t>
            </a:r>
            <a:r>
              <a:rPr lang="en-US" sz="2700" dirty="0">
                <a:solidFill>
                  <a:srgbClr val="333333"/>
                </a:solidFill>
                <a:latin typeface="Arial MT"/>
                <a:cs typeface="Arial MT"/>
              </a:rPr>
              <a:t> </a:t>
            </a:r>
            <a:r>
              <a:rPr lang="en-US" sz="2700" spc="8" dirty="0">
                <a:solidFill>
                  <a:srgbClr val="333333"/>
                </a:solidFill>
                <a:latin typeface="Arial MT"/>
                <a:cs typeface="Arial MT"/>
              </a:rPr>
              <a:t>and</a:t>
            </a:r>
            <a:r>
              <a:rPr lang="en-US" sz="2700" spc="15" dirty="0">
                <a:solidFill>
                  <a:srgbClr val="333333"/>
                </a:solidFill>
                <a:latin typeface="Arial MT"/>
                <a:cs typeface="Arial MT"/>
              </a:rPr>
              <a:t> </a:t>
            </a:r>
            <a:r>
              <a:rPr lang="en-US" sz="2700" spc="8" dirty="0">
                <a:solidFill>
                  <a:srgbClr val="333333"/>
                </a:solidFill>
                <a:latin typeface="Arial MT"/>
                <a:cs typeface="Arial MT"/>
              </a:rPr>
              <a:t>fair</a:t>
            </a:r>
            <a:r>
              <a:rPr lang="en-US" sz="2700" spc="-30" dirty="0">
                <a:solidFill>
                  <a:srgbClr val="333333"/>
                </a:solidFill>
                <a:latin typeface="Arial MT"/>
                <a:cs typeface="Arial MT"/>
              </a:rPr>
              <a:t> </a:t>
            </a:r>
            <a:r>
              <a:rPr lang="en-US" sz="2700" spc="8" dirty="0">
                <a:solidFill>
                  <a:srgbClr val="333333"/>
                </a:solidFill>
                <a:latin typeface="Arial MT"/>
                <a:cs typeface="Arial MT"/>
              </a:rPr>
              <a:t>judging</a:t>
            </a:r>
            <a:r>
              <a:rPr lang="en-US" sz="2700" spc="15" dirty="0">
                <a:solidFill>
                  <a:srgbClr val="333333"/>
                </a:solidFill>
                <a:latin typeface="Arial MT"/>
                <a:cs typeface="Arial MT"/>
              </a:rPr>
              <a:t> </a:t>
            </a:r>
            <a:r>
              <a:rPr lang="en-US" sz="2700" spc="8" dirty="0">
                <a:solidFill>
                  <a:srgbClr val="333333"/>
                </a:solidFill>
                <a:latin typeface="Arial MT"/>
                <a:cs typeface="Arial MT"/>
              </a:rPr>
              <a:t>is</a:t>
            </a:r>
            <a:r>
              <a:rPr lang="en-US" sz="2700" spc="-8" dirty="0">
                <a:solidFill>
                  <a:srgbClr val="333333"/>
                </a:solidFill>
                <a:latin typeface="Arial MT"/>
                <a:cs typeface="Arial MT"/>
              </a:rPr>
              <a:t> </a:t>
            </a:r>
            <a:r>
              <a:rPr lang="en-US" sz="2700" spc="8" dirty="0">
                <a:solidFill>
                  <a:srgbClr val="333333"/>
                </a:solidFill>
                <a:latin typeface="Arial MT"/>
                <a:cs typeface="Arial MT"/>
              </a:rPr>
              <a:t>of </a:t>
            </a:r>
            <a:r>
              <a:rPr lang="en-US" sz="2700" spc="-915" dirty="0">
                <a:solidFill>
                  <a:srgbClr val="333333"/>
                </a:solidFill>
                <a:latin typeface="Arial MT"/>
                <a:cs typeface="Arial MT"/>
              </a:rPr>
              <a:t> </a:t>
            </a:r>
            <a:r>
              <a:rPr lang="en-US" sz="2700" spc="8" dirty="0">
                <a:solidFill>
                  <a:srgbClr val="333333"/>
                </a:solidFill>
                <a:latin typeface="Arial MT"/>
                <a:cs typeface="Arial MT"/>
              </a:rPr>
              <a:t>great</a:t>
            </a:r>
            <a:r>
              <a:rPr lang="en-US" sz="2700" spc="-23" dirty="0">
                <a:solidFill>
                  <a:srgbClr val="333333"/>
                </a:solidFill>
                <a:latin typeface="Arial MT"/>
                <a:cs typeface="Arial MT"/>
              </a:rPr>
              <a:t> </a:t>
            </a:r>
            <a:r>
              <a:rPr lang="en-US" sz="2700" spc="8" dirty="0">
                <a:solidFill>
                  <a:srgbClr val="333333"/>
                </a:solidFill>
                <a:latin typeface="Arial MT"/>
                <a:cs typeface="Arial MT"/>
              </a:rPr>
              <a:t>importance to</a:t>
            </a:r>
            <a:r>
              <a:rPr lang="en-US" sz="2700" spc="-23" dirty="0">
                <a:solidFill>
                  <a:srgbClr val="333333"/>
                </a:solidFill>
                <a:latin typeface="Arial MT"/>
                <a:cs typeface="Arial MT"/>
              </a:rPr>
              <a:t> </a:t>
            </a:r>
            <a:r>
              <a:rPr lang="en-US" sz="2700" spc="8" dirty="0">
                <a:solidFill>
                  <a:srgbClr val="333333"/>
                </a:solidFill>
                <a:latin typeface="Arial MT"/>
                <a:cs typeface="Arial MT"/>
              </a:rPr>
              <a:t>the contestants.</a:t>
            </a:r>
            <a:endParaRPr lang="en-US" sz="2700" dirty="0">
              <a:solidFill>
                <a:srgbClr val="000000"/>
              </a:solidFill>
              <a:latin typeface="Arial MT"/>
              <a:cs typeface="Arial MT"/>
            </a:endParaRPr>
          </a:p>
          <a:p>
            <a:pPr marL="446723" marR="670560" indent="-428625" algn="just">
              <a:lnSpc>
                <a:spcPct val="100400"/>
              </a:lnSpc>
              <a:spcBef>
                <a:spcPts val="158"/>
              </a:spcBef>
              <a:buSzPct val="75555"/>
              <a:buFont typeface="Wingdings" panose="05000000000000000000" pitchFamily="2" charset="2"/>
              <a:buChar char="§"/>
              <a:tabLst>
                <a:tab pos="386715" algn="l"/>
                <a:tab pos="387668" algn="l"/>
              </a:tabLst>
            </a:pPr>
            <a:endParaRPr lang="en-US" sz="2700" spc="8" dirty="0">
              <a:solidFill>
                <a:srgbClr val="333333"/>
              </a:solidFill>
              <a:latin typeface="Arial MT"/>
              <a:cs typeface="Arial MT"/>
            </a:endParaRPr>
          </a:p>
          <a:p>
            <a:pPr marL="446723" marR="670560" indent="-428625" algn="just">
              <a:lnSpc>
                <a:spcPct val="100400"/>
              </a:lnSpc>
              <a:spcBef>
                <a:spcPts val="158"/>
              </a:spcBef>
              <a:buSzPct val="75555"/>
              <a:buFont typeface="Wingdings" panose="05000000000000000000" pitchFamily="2" charset="2"/>
              <a:buChar char="§"/>
              <a:tabLst>
                <a:tab pos="386715" algn="l"/>
                <a:tab pos="387668" algn="l"/>
              </a:tabLst>
            </a:pPr>
            <a:r>
              <a:rPr lang="en-US" sz="2700" spc="8" dirty="0">
                <a:solidFill>
                  <a:srgbClr val="333333"/>
                </a:solidFill>
                <a:latin typeface="Arial MT"/>
                <a:cs typeface="Arial MT"/>
              </a:rPr>
              <a:t>Write your </a:t>
            </a:r>
            <a:r>
              <a:rPr lang="en-US" sz="2700" spc="15" dirty="0">
                <a:solidFill>
                  <a:srgbClr val="333333"/>
                </a:solidFill>
                <a:latin typeface="Arial MT"/>
                <a:cs typeface="Arial MT"/>
              </a:rPr>
              <a:t>name </a:t>
            </a:r>
            <a:r>
              <a:rPr lang="en-US" sz="2700" spc="8" dirty="0">
                <a:solidFill>
                  <a:srgbClr val="333333"/>
                </a:solidFill>
                <a:latin typeface="Arial MT"/>
                <a:cs typeface="Arial MT"/>
              </a:rPr>
              <a:t>and signature</a:t>
            </a:r>
            <a:r>
              <a:rPr lang="en-US" sz="2700" spc="-23" dirty="0">
                <a:solidFill>
                  <a:srgbClr val="333333"/>
                </a:solidFill>
                <a:latin typeface="Arial MT"/>
                <a:cs typeface="Arial MT"/>
              </a:rPr>
              <a:t> </a:t>
            </a:r>
            <a:r>
              <a:rPr lang="en-US" sz="2700" spc="8" dirty="0">
                <a:solidFill>
                  <a:srgbClr val="333333"/>
                </a:solidFill>
                <a:latin typeface="Arial MT"/>
                <a:cs typeface="Arial MT"/>
              </a:rPr>
              <a:t>at</a:t>
            </a:r>
            <a:r>
              <a:rPr lang="en-US" sz="2700" spc="-8" dirty="0">
                <a:solidFill>
                  <a:srgbClr val="333333"/>
                </a:solidFill>
                <a:latin typeface="Arial MT"/>
                <a:cs typeface="Arial MT"/>
              </a:rPr>
              <a:t> </a:t>
            </a:r>
            <a:r>
              <a:rPr lang="en-US" sz="2700" spc="8" dirty="0">
                <a:solidFill>
                  <a:srgbClr val="333333"/>
                </a:solidFill>
                <a:latin typeface="Arial MT"/>
                <a:cs typeface="Arial MT"/>
              </a:rPr>
              <a:t>the bottom</a:t>
            </a:r>
            <a:r>
              <a:rPr lang="en-US" sz="2700" spc="-23" dirty="0">
                <a:solidFill>
                  <a:srgbClr val="333333"/>
                </a:solidFill>
                <a:latin typeface="Arial MT"/>
                <a:cs typeface="Arial MT"/>
              </a:rPr>
              <a:t> </a:t>
            </a:r>
            <a:r>
              <a:rPr lang="en-US" sz="2700" spc="8" dirty="0">
                <a:solidFill>
                  <a:srgbClr val="333333"/>
                </a:solidFill>
                <a:latin typeface="Arial MT"/>
                <a:cs typeface="Arial MT"/>
              </a:rPr>
              <a:t>of </a:t>
            </a:r>
            <a:r>
              <a:rPr lang="en-US" sz="2700" spc="15" dirty="0">
                <a:solidFill>
                  <a:srgbClr val="333333"/>
                </a:solidFill>
                <a:latin typeface="Arial MT"/>
                <a:cs typeface="Arial MT"/>
              </a:rPr>
              <a:t>each</a:t>
            </a:r>
            <a:r>
              <a:rPr lang="en-US" sz="2700" spc="-8" dirty="0">
                <a:solidFill>
                  <a:srgbClr val="333333"/>
                </a:solidFill>
                <a:latin typeface="Arial MT"/>
                <a:cs typeface="Arial MT"/>
              </a:rPr>
              <a:t> </a:t>
            </a:r>
            <a:r>
              <a:rPr lang="en-US" sz="2700" spc="8" dirty="0">
                <a:solidFill>
                  <a:srgbClr val="333333"/>
                </a:solidFill>
                <a:latin typeface="Arial MT"/>
                <a:cs typeface="Arial MT"/>
              </a:rPr>
              <a:t>ballot.</a:t>
            </a:r>
            <a:r>
              <a:rPr lang="en-US" sz="2700" spc="-15" dirty="0">
                <a:solidFill>
                  <a:srgbClr val="333333"/>
                </a:solidFill>
                <a:latin typeface="Arial MT"/>
                <a:cs typeface="Arial MT"/>
              </a:rPr>
              <a:t> </a:t>
            </a:r>
            <a:r>
              <a:rPr lang="en-US" sz="2700" spc="8" dirty="0">
                <a:solidFill>
                  <a:srgbClr val="333333"/>
                </a:solidFill>
                <a:latin typeface="Arial MT"/>
                <a:cs typeface="Arial MT"/>
              </a:rPr>
              <a:t>Unsigned</a:t>
            </a:r>
            <a:r>
              <a:rPr lang="en-US" sz="2700" spc="-8" dirty="0">
                <a:solidFill>
                  <a:srgbClr val="333333"/>
                </a:solidFill>
                <a:latin typeface="Arial MT"/>
                <a:cs typeface="Arial MT"/>
              </a:rPr>
              <a:t> </a:t>
            </a:r>
            <a:r>
              <a:rPr lang="en-US" sz="2700" spc="8" dirty="0">
                <a:solidFill>
                  <a:srgbClr val="333333"/>
                </a:solidFill>
                <a:latin typeface="Arial MT"/>
                <a:cs typeface="Arial MT"/>
              </a:rPr>
              <a:t>ballots</a:t>
            </a:r>
            <a:r>
              <a:rPr lang="en-US" sz="2700" spc="-15" dirty="0">
                <a:solidFill>
                  <a:srgbClr val="333333"/>
                </a:solidFill>
                <a:latin typeface="Arial MT"/>
                <a:cs typeface="Arial MT"/>
              </a:rPr>
              <a:t> </a:t>
            </a:r>
            <a:r>
              <a:rPr lang="en-US" sz="2700" dirty="0">
                <a:solidFill>
                  <a:srgbClr val="333333"/>
                </a:solidFill>
                <a:latin typeface="Arial MT"/>
                <a:cs typeface="Arial MT"/>
              </a:rPr>
              <a:t>will</a:t>
            </a:r>
            <a:r>
              <a:rPr lang="en-US" sz="2700" spc="-23" dirty="0">
                <a:solidFill>
                  <a:srgbClr val="333333"/>
                </a:solidFill>
                <a:latin typeface="Arial MT"/>
                <a:cs typeface="Arial MT"/>
              </a:rPr>
              <a:t> </a:t>
            </a:r>
            <a:r>
              <a:rPr lang="en-US" sz="2700" spc="8" dirty="0">
                <a:solidFill>
                  <a:srgbClr val="333333"/>
                </a:solidFill>
                <a:latin typeface="Arial MT"/>
                <a:cs typeface="Arial MT"/>
              </a:rPr>
              <a:t>not</a:t>
            </a:r>
            <a:r>
              <a:rPr lang="en-US" sz="2700" spc="-8" dirty="0">
                <a:solidFill>
                  <a:srgbClr val="333333"/>
                </a:solidFill>
                <a:latin typeface="Arial MT"/>
                <a:cs typeface="Arial MT"/>
              </a:rPr>
              <a:t> </a:t>
            </a:r>
            <a:r>
              <a:rPr lang="en-US" sz="2700" spc="15" dirty="0">
                <a:solidFill>
                  <a:srgbClr val="333333"/>
                </a:solidFill>
                <a:latin typeface="Arial MT"/>
                <a:cs typeface="Arial MT"/>
              </a:rPr>
              <a:t>be</a:t>
            </a:r>
            <a:r>
              <a:rPr lang="en-US" sz="2700" spc="-15" dirty="0">
                <a:solidFill>
                  <a:srgbClr val="333333"/>
                </a:solidFill>
                <a:latin typeface="Arial MT"/>
                <a:cs typeface="Arial MT"/>
              </a:rPr>
              <a:t> </a:t>
            </a:r>
            <a:r>
              <a:rPr lang="en-US" sz="2700" spc="15" dirty="0">
                <a:solidFill>
                  <a:srgbClr val="333333"/>
                </a:solidFill>
                <a:latin typeface="Arial MT"/>
                <a:cs typeface="Arial MT"/>
              </a:rPr>
              <a:t>counted.</a:t>
            </a:r>
            <a:endParaRPr lang="en-US" sz="2700" dirty="0">
              <a:solidFill>
                <a:srgbClr val="000000"/>
              </a:solidFill>
              <a:latin typeface="Arial MT"/>
              <a:cs typeface="Arial MT"/>
            </a:endParaRPr>
          </a:p>
          <a:p>
            <a:pPr marL="446723" marR="670560" indent="-428625" algn="just">
              <a:lnSpc>
                <a:spcPct val="100400"/>
              </a:lnSpc>
              <a:spcBef>
                <a:spcPts val="158"/>
              </a:spcBef>
              <a:buSzPct val="75555"/>
              <a:buFont typeface="Wingdings" panose="05000000000000000000" pitchFamily="2" charset="2"/>
              <a:buChar char="§"/>
            </a:pPr>
            <a:endParaRPr lang="en-US" sz="2700" spc="8" dirty="0">
              <a:solidFill>
                <a:srgbClr val="333333"/>
              </a:solidFill>
              <a:latin typeface="Arial MT"/>
            </a:endParaRPr>
          </a:p>
          <a:p>
            <a:pPr marL="446723" marR="670560" indent="-428625" algn="just">
              <a:lnSpc>
                <a:spcPct val="100400"/>
              </a:lnSpc>
              <a:spcBef>
                <a:spcPts val="158"/>
              </a:spcBef>
              <a:buSzPct val="75555"/>
              <a:buFont typeface="Wingdings" panose="05000000000000000000" pitchFamily="2" charset="2"/>
              <a:buChar char="§"/>
            </a:pPr>
            <a:r>
              <a:rPr lang="en-US" sz="2700" spc="8" dirty="0">
                <a:solidFill>
                  <a:srgbClr val="333333"/>
                </a:solidFill>
                <a:latin typeface="Arial MT"/>
              </a:rPr>
              <a:t>A voting judge's goal is to select 1st, 2nd, and 3rd place  winner in each Contest, whereas Tiebreaker judge will have to rank all contestants.</a:t>
            </a:r>
            <a:endParaRPr lang="en-US" sz="2700" dirty="0">
              <a:solidFill>
                <a:srgbClr val="000000"/>
              </a:solidFill>
              <a:latin typeface="Arial MT"/>
            </a:endParaRPr>
          </a:p>
          <a:p>
            <a:pPr marL="461010" indent="-428625" algn="just">
              <a:spcBef>
                <a:spcPts val="38"/>
              </a:spcBef>
              <a:buFont typeface="Wingdings" panose="05000000000000000000" pitchFamily="2" charset="2"/>
              <a:buChar char="§"/>
            </a:pPr>
            <a:endParaRPr lang="en-US" sz="2700" dirty="0">
              <a:latin typeface="Arial MT"/>
              <a:cs typeface="Arial MT"/>
            </a:endParaRPr>
          </a:p>
          <a:p>
            <a:pPr marL="446723" marR="405765" indent="-428625" algn="just">
              <a:lnSpc>
                <a:spcPct val="100899"/>
              </a:lnSpc>
              <a:spcBef>
                <a:spcPts val="1635"/>
              </a:spcBef>
              <a:buSzPct val="75555"/>
              <a:buFont typeface="Wingdings" panose="05000000000000000000" pitchFamily="2" charset="2"/>
              <a:buChar char="§"/>
              <a:tabLst>
                <a:tab pos="386715" algn="l"/>
                <a:tab pos="387668" algn="l"/>
              </a:tabLst>
            </a:pPr>
            <a:r>
              <a:rPr lang="en-US" sz="2700" spc="8" dirty="0">
                <a:solidFill>
                  <a:srgbClr val="333333"/>
                </a:solidFill>
                <a:latin typeface="Arial MT"/>
                <a:cs typeface="Arial MT"/>
              </a:rPr>
              <a:t>Read and familiarize</a:t>
            </a:r>
            <a:r>
              <a:rPr lang="en-US" sz="2700" spc="-45" dirty="0">
                <a:solidFill>
                  <a:srgbClr val="333333"/>
                </a:solidFill>
                <a:latin typeface="Arial MT"/>
                <a:cs typeface="Arial MT"/>
              </a:rPr>
              <a:t> </a:t>
            </a:r>
            <a:r>
              <a:rPr lang="en-US" sz="2700" spc="8" dirty="0">
                <a:solidFill>
                  <a:srgbClr val="333333"/>
                </a:solidFill>
                <a:latin typeface="Arial MT"/>
                <a:cs typeface="Arial MT"/>
              </a:rPr>
              <a:t>yourself</a:t>
            </a:r>
            <a:r>
              <a:rPr lang="en-US" sz="2700" dirty="0">
                <a:solidFill>
                  <a:srgbClr val="333333"/>
                </a:solidFill>
                <a:latin typeface="Arial MT"/>
                <a:cs typeface="Arial MT"/>
              </a:rPr>
              <a:t> </a:t>
            </a:r>
            <a:r>
              <a:rPr lang="en-US" sz="2700" spc="8" dirty="0">
                <a:solidFill>
                  <a:srgbClr val="333333"/>
                </a:solidFill>
                <a:latin typeface="Arial MT"/>
                <a:cs typeface="Arial MT"/>
              </a:rPr>
              <a:t>with</a:t>
            </a:r>
            <a:r>
              <a:rPr lang="en-US" sz="2700" spc="-8" dirty="0">
                <a:solidFill>
                  <a:srgbClr val="333333"/>
                </a:solidFill>
                <a:latin typeface="Arial MT"/>
                <a:cs typeface="Arial MT"/>
              </a:rPr>
              <a:t> </a:t>
            </a:r>
            <a:r>
              <a:rPr lang="en-US" sz="2700" spc="8" dirty="0">
                <a:solidFill>
                  <a:srgbClr val="333333"/>
                </a:solidFill>
                <a:latin typeface="Arial MT"/>
                <a:cs typeface="Arial MT"/>
              </a:rPr>
              <a:t>the Judging </a:t>
            </a:r>
            <a:r>
              <a:rPr lang="en-US" sz="2700" spc="-915" dirty="0">
                <a:solidFill>
                  <a:srgbClr val="333333"/>
                </a:solidFill>
                <a:latin typeface="Arial MT"/>
                <a:cs typeface="Arial MT"/>
              </a:rPr>
              <a:t> </a:t>
            </a:r>
            <a:r>
              <a:rPr lang="en-US" sz="2700" spc="8" dirty="0">
                <a:solidFill>
                  <a:srgbClr val="333333"/>
                </a:solidFill>
                <a:latin typeface="Arial MT"/>
                <a:cs typeface="Arial MT"/>
              </a:rPr>
              <a:t>Criteria</a:t>
            </a:r>
            <a:r>
              <a:rPr lang="en-US" sz="2700" spc="-38" dirty="0">
                <a:solidFill>
                  <a:srgbClr val="333333"/>
                </a:solidFill>
                <a:latin typeface="Arial MT"/>
                <a:cs typeface="Arial MT"/>
              </a:rPr>
              <a:t> </a:t>
            </a:r>
            <a:r>
              <a:rPr lang="en-US" sz="2700" spc="8" dirty="0">
                <a:solidFill>
                  <a:srgbClr val="333333"/>
                </a:solidFill>
                <a:latin typeface="Arial MT"/>
                <a:cs typeface="Arial MT"/>
              </a:rPr>
              <a:t>and the</a:t>
            </a:r>
            <a:r>
              <a:rPr lang="en-US" sz="2700" spc="-8" dirty="0">
                <a:solidFill>
                  <a:srgbClr val="333333"/>
                </a:solidFill>
                <a:latin typeface="Arial MT"/>
                <a:cs typeface="Arial MT"/>
              </a:rPr>
              <a:t> </a:t>
            </a:r>
            <a:r>
              <a:rPr lang="en-US" sz="2700" spc="8" dirty="0">
                <a:solidFill>
                  <a:srgbClr val="333333"/>
                </a:solidFill>
                <a:latin typeface="Arial MT"/>
                <a:cs typeface="Arial MT"/>
              </a:rPr>
              <a:t>Judge's</a:t>
            </a:r>
            <a:r>
              <a:rPr lang="en-US" sz="2700" spc="15" dirty="0">
                <a:solidFill>
                  <a:srgbClr val="333333"/>
                </a:solidFill>
                <a:latin typeface="Arial MT"/>
                <a:cs typeface="Arial MT"/>
              </a:rPr>
              <a:t> </a:t>
            </a:r>
            <a:r>
              <a:rPr lang="en-US" sz="2700" spc="8" dirty="0">
                <a:solidFill>
                  <a:srgbClr val="333333"/>
                </a:solidFill>
                <a:latin typeface="Arial MT"/>
                <a:cs typeface="Arial MT"/>
              </a:rPr>
              <a:t>Code of</a:t>
            </a:r>
            <a:r>
              <a:rPr lang="en-US" sz="2700" spc="-15" dirty="0">
                <a:solidFill>
                  <a:srgbClr val="333333"/>
                </a:solidFill>
                <a:latin typeface="Arial MT"/>
                <a:cs typeface="Arial MT"/>
              </a:rPr>
              <a:t> </a:t>
            </a:r>
            <a:r>
              <a:rPr lang="en-US" sz="2700" spc="8" dirty="0">
                <a:solidFill>
                  <a:srgbClr val="333333"/>
                </a:solidFill>
                <a:latin typeface="Arial MT"/>
                <a:cs typeface="Arial MT"/>
              </a:rPr>
              <a:t>Ethics.</a:t>
            </a:r>
            <a:endParaRPr lang="en-US" sz="2700" dirty="0">
              <a:latin typeface="Arial MT"/>
              <a:cs typeface="Arial MT"/>
            </a:endParaRPr>
          </a:p>
        </p:txBody>
      </p:sp>
    </p:spTree>
    <p:extLst>
      <p:ext uri="{BB962C8B-B14F-4D97-AF65-F5344CB8AC3E}">
        <p14:creationId xmlns:p14="http://schemas.microsoft.com/office/powerpoint/2010/main" val="29688607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257299" y="547689"/>
            <a:ext cx="16514507" cy="1546584"/>
          </a:xfrm>
        </p:spPr>
        <p:txBody>
          <a:bodyPr/>
          <a:lstStyle/>
          <a:p>
            <a:r>
              <a:rPr lang="en-IN" sz="6600" b="1" spc="-8" dirty="0">
                <a:latin typeface="Gotham" panose="02000504050000020004" pitchFamily="2" charset="0"/>
              </a:rPr>
              <a:t>Humorous Speech Contest</a:t>
            </a:r>
            <a:endParaRPr lang="en-IN" b="1" dirty="0">
              <a:solidFill>
                <a:srgbClr val="004165"/>
              </a:solidFill>
              <a:latin typeface="Gotham" panose="02000504050000020004" pitchFamily="2" charset="0"/>
            </a:endParaRPr>
          </a:p>
        </p:txBody>
      </p:sp>
      <p:pic>
        <p:nvPicPr>
          <p:cNvPr id="9" name="Picture 8">
            <a:extLst>
              <a:ext uri="{FF2B5EF4-FFF2-40B4-BE49-F238E27FC236}">
                <a16:creationId xmlns:a16="http://schemas.microsoft.com/office/drawing/2014/main" id="{59F66CF1-4679-B790-8695-5025337C28C2}"/>
              </a:ext>
            </a:extLst>
          </p:cNvPr>
          <p:cNvPicPr>
            <a:picLocks noChangeAspect="1"/>
          </p:cNvPicPr>
          <p:nvPr/>
        </p:nvPicPr>
        <p:blipFill>
          <a:blip r:embed="rId2"/>
          <a:stretch>
            <a:fillRect/>
          </a:stretch>
        </p:blipFill>
        <p:spPr>
          <a:xfrm>
            <a:off x="12536129" y="2039505"/>
            <a:ext cx="5216796" cy="6834003"/>
          </a:xfrm>
          <a:prstGeom prst="rect">
            <a:avLst/>
          </a:prstGeom>
        </p:spPr>
      </p:pic>
      <p:sp>
        <p:nvSpPr>
          <p:cNvPr id="10" name="Content Placeholder 4">
            <a:extLst>
              <a:ext uri="{FF2B5EF4-FFF2-40B4-BE49-F238E27FC236}">
                <a16:creationId xmlns:a16="http://schemas.microsoft.com/office/drawing/2014/main" id="{11017DDA-5905-FF4F-27FC-00D32443D6B7}"/>
              </a:ext>
            </a:extLst>
          </p:cNvPr>
          <p:cNvSpPr>
            <a:spLocks noGrp="1"/>
          </p:cNvSpPr>
          <p:nvPr>
            <p:ph idx="1"/>
          </p:nvPr>
        </p:nvSpPr>
        <p:spPr>
          <a:xfrm>
            <a:off x="1661039" y="2305345"/>
            <a:ext cx="8181668" cy="6302324"/>
          </a:xfrm>
        </p:spPr>
        <p:txBody>
          <a:bodyPr>
            <a:normAutofit lnSpcReduction="10000"/>
          </a:bodyPr>
          <a:lstStyle/>
          <a:p>
            <a:pPr marL="461010" indent="-428625" algn="just">
              <a:spcBef>
                <a:spcPts val="1823"/>
              </a:spcBef>
              <a:buFont typeface="Wingdings" panose="05000000000000000000" pitchFamily="2" charset="2"/>
              <a:buChar char="§"/>
            </a:pPr>
            <a:r>
              <a:rPr lang="en-US" sz="2700" spc="8" dirty="0">
                <a:solidFill>
                  <a:srgbClr val="333333"/>
                </a:solidFill>
                <a:latin typeface="Arial MT"/>
                <a:cs typeface="Arial MT"/>
              </a:rPr>
              <a:t>Judging is should be done only according to the criteria on the Judge's Guide and Ballot.</a:t>
            </a:r>
          </a:p>
          <a:p>
            <a:pPr marL="446723" marR="7620" indent="-428625" algn="just">
              <a:lnSpc>
                <a:spcPct val="100899"/>
              </a:lnSpc>
              <a:spcBef>
                <a:spcPts val="1643"/>
              </a:spcBef>
              <a:buSzPct val="75555"/>
              <a:buFont typeface="Wingdings" panose="05000000000000000000" pitchFamily="2" charset="2"/>
              <a:buChar char="§"/>
              <a:tabLst>
                <a:tab pos="386715" algn="l"/>
                <a:tab pos="387668" algn="l"/>
              </a:tabLst>
            </a:pPr>
            <a:r>
              <a:rPr lang="en-US" sz="2700" spc="8" dirty="0">
                <a:solidFill>
                  <a:srgbClr val="333333"/>
                </a:solidFill>
                <a:latin typeface="Arial MT"/>
                <a:cs typeface="Arial MT"/>
              </a:rPr>
              <a:t>Pay</a:t>
            </a:r>
            <a:r>
              <a:rPr lang="en-US" sz="2700" spc="15" dirty="0">
                <a:solidFill>
                  <a:srgbClr val="333333"/>
                </a:solidFill>
                <a:latin typeface="Arial MT"/>
                <a:cs typeface="Arial MT"/>
              </a:rPr>
              <a:t> </a:t>
            </a:r>
            <a:r>
              <a:rPr lang="en-US" sz="2700" spc="8" dirty="0">
                <a:solidFill>
                  <a:srgbClr val="333333"/>
                </a:solidFill>
                <a:latin typeface="Arial MT"/>
                <a:cs typeface="Arial MT"/>
              </a:rPr>
              <a:t>undivided</a:t>
            </a:r>
            <a:r>
              <a:rPr lang="en-US" sz="2700" spc="38" dirty="0">
                <a:solidFill>
                  <a:srgbClr val="333333"/>
                </a:solidFill>
                <a:latin typeface="Arial MT"/>
                <a:cs typeface="Arial MT"/>
              </a:rPr>
              <a:t> </a:t>
            </a:r>
            <a:r>
              <a:rPr lang="en-US" sz="2700" spc="8" dirty="0">
                <a:solidFill>
                  <a:srgbClr val="333333"/>
                </a:solidFill>
                <a:latin typeface="Arial MT"/>
                <a:cs typeface="Arial MT"/>
              </a:rPr>
              <a:t>attention</a:t>
            </a:r>
            <a:r>
              <a:rPr lang="en-US" sz="2700" spc="-8" dirty="0">
                <a:solidFill>
                  <a:srgbClr val="333333"/>
                </a:solidFill>
                <a:latin typeface="Arial MT"/>
                <a:cs typeface="Arial MT"/>
              </a:rPr>
              <a:t> </a:t>
            </a:r>
            <a:r>
              <a:rPr lang="en-US" sz="2700" spc="15" dirty="0">
                <a:solidFill>
                  <a:srgbClr val="333333"/>
                </a:solidFill>
                <a:latin typeface="Arial MT"/>
                <a:cs typeface="Arial MT"/>
              </a:rPr>
              <a:t>to</a:t>
            </a:r>
            <a:r>
              <a:rPr lang="en-US" sz="2700" spc="30" dirty="0">
                <a:solidFill>
                  <a:srgbClr val="333333"/>
                </a:solidFill>
                <a:latin typeface="Arial MT"/>
                <a:cs typeface="Arial MT"/>
              </a:rPr>
              <a:t> </a:t>
            </a:r>
            <a:r>
              <a:rPr lang="en-US" sz="2700" spc="15" dirty="0">
                <a:solidFill>
                  <a:srgbClr val="333333"/>
                </a:solidFill>
                <a:latin typeface="Arial MT"/>
                <a:cs typeface="Arial MT"/>
              </a:rPr>
              <a:t>each</a:t>
            </a:r>
            <a:r>
              <a:rPr lang="en-US" sz="2700" spc="8" dirty="0">
                <a:solidFill>
                  <a:srgbClr val="333333"/>
                </a:solidFill>
                <a:latin typeface="Arial MT"/>
                <a:cs typeface="Arial MT"/>
              </a:rPr>
              <a:t> contestant</a:t>
            </a:r>
            <a:r>
              <a:rPr lang="en-US" sz="2700" spc="15" dirty="0">
                <a:solidFill>
                  <a:srgbClr val="333333"/>
                </a:solidFill>
                <a:latin typeface="Arial MT"/>
                <a:cs typeface="Arial MT"/>
              </a:rPr>
              <a:t> </a:t>
            </a:r>
            <a:r>
              <a:rPr lang="en-US" sz="2700" dirty="0">
                <a:solidFill>
                  <a:srgbClr val="333333"/>
                </a:solidFill>
                <a:latin typeface="Arial MT"/>
                <a:cs typeface="Arial MT"/>
              </a:rPr>
              <a:t>and</a:t>
            </a:r>
            <a:r>
              <a:rPr lang="en-US" sz="2700" spc="30" dirty="0">
                <a:solidFill>
                  <a:srgbClr val="333333"/>
                </a:solidFill>
                <a:latin typeface="Arial MT"/>
                <a:cs typeface="Arial MT"/>
              </a:rPr>
              <a:t> </a:t>
            </a:r>
            <a:r>
              <a:rPr lang="en-US" sz="2700" dirty="0">
                <a:solidFill>
                  <a:srgbClr val="333333"/>
                </a:solidFill>
                <a:latin typeface="Arial MT"/>
                <a:cs typeface="Arial MT"/>
              </a:rPr>
              <a:t>do </a:t>
            </a:r>
            <a:r>
              <a:rPr lang="en-US" sz="2700" spc="-915" dirty="0">
                <a:solidFill>
                  <a:srgbClr val="333333"/>
                </a:solidFill>
                <a:latin typeface="Arial MT"/>
                <a:cs typeface="Arial MT"/>
              </a:rPr>
              <a:t> </a:t>
            </a:r>
            <a:r>
              <a:rPr lang="en-US" sz="2700" dirty="0">
                <a:solidFill>
                  <a:srgbClr val="333333"/>
                </a:solidFill>
                <a:latin typeface="Arial MT"/>
                <a:cs typeface="Arial MT"/>
              </a:rPr>
              <a:t>not</a:t>
            </a:r>
            <a:r>
              <a:rPr lang="en-US" sz="2700" spc="-8" dirty="0">
                <a:solidFill>
                  <a:srgbClr val="333333"/>
                </a:solidFill>
                <a:latin typeface="Arial MT"/>
                <a:cs typeface="Arial MT"/>
              </a:rPr>
              <a:t> </a:t>
            </a:r>
            <a:r>
              <a:rPr lang="en-US" sz="2700" spc="8" dirty="0">
                <a:solidFill>
                  <a:srgbClr val="333333"/>
                </a:solidFill>
                <a:latin typeface="Arial MT"/>
                <a:cs typeface="Arial MT"/>
              </a:rPr>
              <a:t>multitask.</a:t>
            </a:r>
          </a:p>
          <a:p>
            <a:pPr marL="446723" marR="7620" indent="-428625" algn="just">
              <a:lnSpc>
                <a:spcPct val="100899"/>
              </a:lnSpc>
              <a:spcBef>
                <a:spcPts val="1643"/>
              </a:spcBef>
              <a:buSzPct val="75555"/>
              <a:buFont typeface="Wingdings" panose="05000000000000000000" pitchFamily="2" charset="2"/>
              <a:buChar char="§"/>
              <a:tabLst>
                <a:tab pos="386715" algn="l"/>
                <a:tab pos="387668" algn="l"/>
              </a:tabLst>
            </a:pPr>
            <a:r>
              <a:rPr lang="en-US" sz="2700" spc="8" dirty="0">
                <a:solidFill>
                  <a:srgbClr val="333333"/>
                </a:solidFill>
                <a:latin typeface="Arial MT"/>
                <a:cs typeface="Arial MT"/>
              </a:rPr>
              <a:t>In the contest room, prefer to sit such that you can listen and see the contestant clearly.</a:t>
            </a:r>
          </a:p>
          <a:p>
            <a:pPr marL="446723" marR="8573" indent="-428625" algn="just">
              <a:lnSpc>
                <a:spcPct val="100899"/>
              </a:lnSpc>
              <a:spcBef>
                <a:spcPts val="1643"/>
              </a:spcBef>
              <a:buSzPct val="75555"/>
              <a:buFont typeface="Wingdings" panose="05000000000000000000" pitchFamily="2" charset="2"/>
              <a:buChar char="§"/>
              <a:tabLst>
                <a:tab pos="387668" algn="l"/>
              </a:tabLst>
            </a:pPr>
            <a:r>
              <a:rPr lang="en-US" sz="2700" spc="15" dirty="0">
                <a:solidFill>
                  <a:srgbClr val="333333"/>
                </a:solidFill>
                <a:latin typeface="Arial MT"/>
                <a:cs typeface="Arial MT"/>
              </a:rPr>
              <a:t>The </a:t>
            </a:r>
            <a:r>
              <a:rPr lang="en-US" sz="2700" dirty="0">
                <a:solidFill>
                  <a:srgbClr val="333333"/>
                </a:solidFill>
                <a:latin typeface="Arial MT"/>
                <a:cs typeface="Arial MT"/>
              </a:rPr>
              <a:t>first </a:t>
            </a:r>
            <a:r>
              <a:rPr lang="en-US" sz="2700" spc="8" dirty="0">
                <a:solidFill>
                  <a:srgbClr val="333333"/>
                </a:solidFill>
                <a:latin typeface="Arial MT"/>
                <a:cs typeface="Arial MT"/>
              </a:rPr>
              <a:t>and last contestants are </a:t>
            </a:r>
            <a:r>
              <a:rPr lang="en-US" sz="2700" dirty="0">
                <a:solidFill>
                  <a:srgbClr val="333333"/>
                </a:solidFill>
                <a:latin typeface="Arial MT"/>
                <a:cs typeface="Arial MT"/>
              </a:rPr>
              <a:t>not </a:t>
            </a:r>
            <a:r>
              <a:rPr lang="en-US" sz="2700" spc="15" dirty="0">
                <a:solidFill>
                  <a:srgbClr val="333333"/>
                </a:solidFill>
                <a:latin typeface="Arial MT"/>
                <a:cs typeface="Arial MT"/>
              </a:rPr>
              <a:t>to </a:t>
            </a:r>
            <a:r>
              <a:rPr lang="en-US" sz="2700" dirty="0">
                <a:solidFill>
                  <a:srgbClr val="333333"/>
                </a:solidFill>
                <a:latin typeface="Arial MT"/>
                <a:cs typeface="Arial MT"/>
              </a:rPr>
              <a:t>be </a:t>
            </a:r>
            <a:r>
              <a:rPr lang="en-US" sz="2700" spc="8" dirty="0">
                <a:solidFill>
                  <a:srgbClr val="333333"/>
                </a:solidFill>
                <a:latin typeface="Arial MT"/>
                <a:cs typeface="Arial MT"/>
              </a:rPr>
              <a:t> judged differently</a:t>
            </a:r>
            <a:r>
              <a:rPr lang="en-US" sz="2700" spc="-45" dirty="0">
                <a:solidFill>
                  <a:srgbClr val="333333"/>
                </a:solidFill>
                <a:latin typeface="Arial MT"/>
                <a:cs typeface="Arial MT"/>
              </a:rPr>
              <a:t> </a:t>
            </a:r>
            <a:r>
              <a:rPr lang="en-US" sz="2700" spc="8" dirty="0">
                <a:solidFill>
                  <a:srgbClr val="333333"/>
                </a:solidFill>
                <a:latin typeface="Arial MT"/>
                <a:cs typeface="Arial MT"/>
              </a:rPr>
              <a:t>from</a:t>
            </a:r>
            <a:r>
              <a:rPr lang="en-US" sz="2700" spc="-15" dirty="0">
                <a:solidFill>
                  <a:srgbClr val="333333"/>
                </a:solidFill>
                <a:latin typeface="Arial MT"/>
                <a:cs typeface="Arial MT"/>
              </a:rPr>
              <a:t> </a:t>
            </a:r>
            <a:r>
              <a:rPr lang="en-US" sz="2700" spc="8" dirty="0">
                <a:solidFill>
                  <a:srgbClr val="333333"/>
                </a:solidFill>
                <a:latin typeface="Arial MT"/>
                <a:cs typeface="Arial MT"/>
              </a:rPr>
              <a:t>those</a:t>
            </a:r>
            <a:r>
              <a:rPr lang="en-US" sz="2700" spc="-15" dirty="0">
                <a:solidFill>
                  <a:srgbClr val="333333"/>
                </a:solidFill>
                <a:latin typeface="Arial MT"/>
                <a:cs typeface="Arial MT"/>
              </a:rPr>
              <a:t> </a:t>
            </a:r>
            <a:r>
              <a:rPr lang="en-US" sz="2700" spc="8" dirty="0">
                <a:solidFill>
                  <a:srgbClr val="333333"/>
                </a:solidFill>
                <a:latin typeface="Arial MT"/>
                <a:cs typeface="Arial MT"/>
              </a:rPr>
              <a:t>in</a:t>
            </a:r>
            <a:r>
              <a:rPr lang="en-US" sz="2700" dirty="0">
                <a:solidFill>
                  <a:srgbClr val="333333"/>
                </a:solidFill>
                <a:latin typeface="Arial MT"/>
                <a:cs typeface="Arial MT"/>
              </a:rPr>
              <a:t> </a:t>
            </a:r>
            <a:r>
              <a:rPr lang="en-US" sz="2700" spc="8" dirty="0">
                <a:solidFill>
                  <a:srgbClr val="333333"/>
                </a:solidFill>
                <a:latin typeface="Arial MT"/>
                <a:cs typeface="Arial MT"/>
              </a:rPr>
              <a:t>the</a:t>
            </a:r>
            <a:r>
              <a:rPr lang="en-US" sz="2700" dirty="0">
                <a:solidFill>
                  <a:srgbClr val="333333"/>
                </a:solidFill>
                <a:latin typeface="Arial MT"/>
                <a:cs typeface="Arial MT"/>
              </a:rPr>
              <a:t> </a:t>
            </a:r>
            <a:r>
              <a:rPr lang="en-US" sz="2700" spc="8" dirty="0">
                <a:solidFill>
                  <a:srgbClr val="333333"/>
                </a:solidFill>
                <a:latin typeface="Arial MT"/>
                <a:cs typeface="Arial MT"/>
              </a:rPr>
              <a:t>middle.</a:t>
            </a:r>
            <a:endParaRPr lang="en-US" sz="2700" dirty="0">
              <a:latin typeface="Arial MT"/>
              <a:cs typeface="Arial MT"/>
            </a:endParaRPr>
          </a:p>
          <a:p>
            <a:pPr marL="446723" marR="8573" indent="-428625" algn="just">
              <a:lnSpc>
                <a:spcPct val="100899"/>
              </a:lnSpc>
              <a:spcBef>
                <a:spcPts val="1643"/>
              </a:spcBef>
              <a:buSzPct val="75555"/>
              <a:buFont typeface="Wingdings" panose="05000000000000000000" pitchFamily="2" charset="2"/>
              <a:buChar char="§"/>
              <a:tabLst>
                <a:tab pos="387668" algn="l"/>
              </a:tabLst>
            </a:pPr>
            <a:r>
              <a:rPr lang="en-US" sz="2700" spc="8" dirty="0">
                <a:solidFill>
                  <a:srgbClr val="333333"/>
                </a:solidFill>
                <a:latin typeface="Arial MT"/>
                <a:cs typeface="Arial MT"/>
              </a:rPr>
              <a:t>Age,</a:t>
            </a:r>
            <a:r>
              <a:rPr lang="en-US" sz="2700" spc="15" dirty="0">
                <a:solidFill>
                  <a:srgbClr val="333333"/>
                </a:solidFill>
                <a:latin typeface="Arial MT"/>
                <a:cs typeface="Arial MT"/>
              </a:rPr>
              <a:t> </a:t>
            </a:r>
            <a:r>
              <a:rPr lang="en-US" sz="2700" spc="8" dirty="0">
                <a:solidFill>
                  <a:srgbClr val="333333"/>
                </a:solidFill>
                <a:latin typeface="Arial MT"/>
                <a:cs typeface="Arial MT"/>
              </a:rPr>
              <a:t>sex,</a:t>
            </a:r>
            <a:r>
              <a:rPr lang="en-US" sz="2700" spc="15" dirty="0">
                <a:solidFill>
                  <a:srgbClr val="333333"/>
                </a:solidFill>
                <a:latin typeface="Arial MT"/>
                <a:cs typeface="Arial MT"/>
              </a:rPr>
              <a:t> </a:t>
            </a:r>
            <a:r>
              <a:rPr lang="en-US" sz="2700" spc="8" dirty="0">
                <a:solidFill>
                  <a:srgbClr val="333333"/>
                </a:solidFill>
                <a:latin typeface="Arial MT"/>
                <a:cs typeface="Arial MT"/>
              </a:rPr>
              <a:t>race,</a:t>
            </a:r>
            <a:r>
              <a:rPr lang="en-US" sz="2700" spc="15" dirty="0">
                <a:solidFill>
                  <a:srgbClr val="333333"/>
                </a:solidFill>
                <a:latin typeface="Arial MT"/>
                <a:cs typeface="Arial MT"/>
              </a:rPr>
              <a:t> </a:t>
            </a:r>
            <a:r>
              <a:rPr lang="en-US" sz="2700" spc="8" dirty="0">
                <a:solidFill>
                  <a:srgbClr val="333333"/>
                </a:solidFill>
                <a:latin typeface="Arial MT"/>
                <a:cs typeface="Arial MT"/>
              </a:rPr>
              <a:t>creed, caste,</a:t>
            </a:r>
            <a:r>
              <a:rPr lang="en-US" sz="2700" spc="15" dirty="0">
                <a:solidFill>
                  <a:srgbClr val="333333"/>
                </a:solidFill>
                <a:latin typeface="Arial MT"/>
                <a:cs typeface="Arial MT"/>
              </a:rPr>
              <a:t> </a:t>
            </a:r>
            <a:r>
              <a:rPr lang="en-US" sz="2700" spc="8" dirty="0">
                <a:solidFill>
                  <a:srgbClr val="333333"/>
                </a:solidFill>
                <a:latin typeface="Arial MT"/>
                <a:cs typeface="Arial MT"/>
              </a:rPr>
              <a:t>national</a:t>
            </a:r>
            <a:r>
              <a:rPr lang="en-US" sz="2700" spc="15" dirty="0">
                <a:solidFill>
                  <a:srgbClr val="333333"/>
                </a:solidFill>
                <a:latin typeface="Arial MT"/>
                <a:cs typeface="Arial MT"/>
              </a:rPr>
              <a:t> </a:t>
            </a:r>
            <a:r>
              <a:rPr lang="en-US" sz="2700" spc="8" dirty="0">
                <a:solidFill>
                  <a:srgbClr val="333333"/>
                </a:solidFill>
                <a:latin typeface="Arial MT"/>
                <a:cs typeface="Arial MT"/>
              </a:rPr>
              <a:t>origin</a:t>
            </a:r>
            <a:r>
              <a:rPr lang="en-US" sz="2700" spc="15" dirty="0">
                <a:solidFill>
                  <a:srgbClr val="333333"/>
                </a:solidFill>
                <a:latin typeface="Arial MT"/>
                <a:cs typeface="Arial MT"/>
              </a:rPr>
              <a:t> </a:t>
            </a:r>
            <a:r>
              <a:rPr lang="en-US" sz="2700" dirty="0">
                <a:solidFill>
                  <a:srgbClr val="333333"/>
                </a:solidFill>
                <a:latin typeface="Arial MT"/>
                <a:cs typeface="Arial MT"/>
              </a:rPr>
              <a:t>or </a:t>
            </a:r>
            <a:r>
              <a:rPr lang="en-US" sz="2700" spc="8" dirty="0">
                <a:solidFill>
                  <a:srgbClr val="333333"/>
                </a:solidFill>
                <a:latin typeface="Arial MT"/>
                <a:cs typeface="Arial MT"/>
              </a:rPr>
              <a:t> professional</a:t>
            </a:r>
            <a:r>
              <a:rPr lang="en-US" sz="2700" spc="-8" dirty="0">
                <a:solidFill>
                  <a:srgbClr val="333333"/>
                </a:solidFill>
                <a:latin typeface="Arial MT"/>
                <a:cs typeface="Arial MT"/>
              </a:rPr>
              <a:t> </a:t>
            </a:r>
            <a:r>
              <a:rPr lang="en-US" sz="2700" spc="8" dirty="0">
                <a:solidFill>
                  <a:srgbClr val="333333"/>
                </a:solidFill>
                <a:latin typeface="Arial MT"/>
                <a:cs typeface="Arial MT"/>
              </a:rPr>
              <a:t>beliefs</a:t>
            </a:r>
            <a:r>
              <a:rPr lang="en-US" sz="2700" dirty="0">
                <a:solidFill>
                  <a:srgbClr val="333333"/>
                </a:solidFill>
                <a:latin typeface="Arial MT"/>
                <a:cs typeface="Arial MT"/>
              </a:rPr>
              <a:t> </a:t>
            </a:r>
            <a:r>
              <a:rPr lang="en-US" sz="2700" spc="8" dirty="0">
                <a:solidFill>
                  <a:srgbClr val="333333"/>
                </a:solidFill>
                <a:latin typeface="Arial MT"/>
                <a:cs typeface="Arial MT"/>
              </a:rPr>
              <a:t>are</a:t>
            </a:r>
            <a:r>
              <a:rPr lang="en-US" sz="2700" dirty="0">
                <a:solidFill>
                  <a:srgbClr val="333333"/>
                </a:solidFill>
                <a:latin typeface="Arial MT"/>
                <a:cs typeface="Arial MT"/>
              </a:rPr>
              <a:t> not </a:t>
            </a:r>
            <a:r>
              <a:rPr lang="en-US" sz="2700" spc="15" dirty="0">
                <a:solidFill>
                  <a:srgbClr val="333333"/>
                </a:solidFill>
                <a:latin typeface="Arial MT"/>
                <a:cs typeface="Arial MT"/>
              </a:rPr>
              <a:t>to</a:t>
            </a:r>
            <a:r>
              <a:rPr lang="en-US" sz="2700" spc="-8" dirty="0">
                <a:solidFill>
                  <a:srgbClr val="333333"/>
                </a:solidFill>
                <a:latin typeface="Arial MT"/>
                <a:cs typeface="Arial MT"/>
              </a:rPr>
              <a:t> </a:t>
            </a:r>
            <a:r>
              <a:rPr lang="en-US" sz="2700" spc="8" dirty="0">
                <a:solidFill>
                  <a:srgbClr val="333333"/>
                </a:solidFill>
                <a:latin typeface="Arial MT"/>
                <a:cs typeface="Arial MT"/>
              </a:rPr>
              <a:t>be</a:t>
            </a:r>
            <a:r>
              <a:rPr lang="en-US" sz="2700" dirty="0">
                <a:solidFill>
                  <a:srgbClr val="333333"/>
                </a:solidFill>
                <a:latin typeface="Arial MT"/>
                <a:cs typeface="Arial MT"/>
              </a:rPr>
              <a:t> </a:t>
            </a:r>
            <a:r>
              <a:rPr lang="en-US" sz="2700" spc="8" dirty="0">
                <a:solidFill>
                  <a:srgbClr val="333333"/>
                </a:solidFill>
                <a:latin typeface="Arial MT"/>
                <a:cs typeface="Arial MT"/>
              </a:rPr>
              <a:t>considered.</a:t>
            </a:r>
            <a:endParaRPr lang="en-US" sz="2700" dirty="0">
              <a:latin typeface="Arial MT"/>
              <a:cs typeface="Arial MT"/>
            </a:endParaRPr>
          </a:p>
          <a:p>
            <a:pPr marL="446723" marR="7620" indent="-428625" algn="just">
              <a:lnSpc>
                <a:spcPct val="100899"/>
              </a:lnSpc>
              <a:spcBef>
                <a:spcPts val="1643"/>
              </a:spcBef>
              <a:buSzPct val="75555"/>
              <a:buFont typeface="Wingdings" panose="05000000000000000000" pitchFamily="2" charset="2"/>
              <a:buChar char="§"/>
              <a:tabLst>
                <a:tab pos="387668" algn="l"/>
              </a:tabLst>
            </a:pPr>
            <a:r>
              <a:rPr lang="en-US" sz="2700" spc="8" dirty="0">
                <a:solidFill>
                  <a:srgbClr val="333333"/>
                </a:solidFill>
                <a:latin typeface="Arial MT"/>
                <a:cs typeface="Arial MT"/>
              </a:rPr>
              <a:t>Judge</a:t>
            </a:r>
            <a:r>
              <a:rPr lang="en-US" sz="2700" spc="15" dirty="0">
                <a:solidFill>
                  <a:srgbClr val="333333"/>
                </a:solidFill>
                <a:latin typeface="Arial MT"/>
                <a:cs typeface="Arial MT"/>
              </a:rPr>
              <a:t> </a:t>
            </a:r>
            <a:r>
              <a:rPr lang="en-US" sz="2700" spc="8" dirty="0">
                <a:solidFill>
                  <a:srgbClr val="333333"/>
                </a:solidFill>
                <a:latin typeface="Arial MT"/>
                <a:cs typeface="Arial MT"/>
              </a:rPr>
              <a:t>the</a:t>
            </a:r>
            <a:r>
              <a:rPr lang="en-US" sz="2700" spc="15" dirty="0">
                <a:solidFill>
                  <a:srgbClr val="333333"/>
                </a:solidFill>
                <a:latin typeface="Arial MT"/>
                <a:cs typeface="Arial MT"/>
              </a:rPr>
              <a:t> </a:t>
            </a:r>
            <a:r>
              <a:rPr lang="en-US" sz="2700" spc="8" dirty="0">
                <a:solidFill>
                  <a:srgbClr val="333333"/>
                </a:solidFill>
                <a:latin typeface="Arial MT"/>
                <a:cs typeface="Arial MT"/>
              </a:rPr>
              <a:t>contestant</a:t>
            </a:r>
            <a:r>
              <a:rPr lang="en-US" sz="2700" spc="15" dirty="0">
                <a:solidFill>
                  <a:srgbClr val="333333"/>
                </a:solidFill>
                <a:latin typeface="Arial MT"/>
                <a:cs typeface="Arial MT"/>
              </a:rPr>
              <a:t> </a:t>
            </a:r>
            <a:r>
              <a:rPr lang="en-US" sz="2700" spc="8" dirty="0">
                <a:solidFill>
                  <a:srgbClr val="333333"/>
                </a:solidFill>
                <a:latin typeface="Arial MT"/>
                <a:cs typeface="Arial MT"/>
              </a:rPr>
              <a:t>only</a:t>
            </a:r>
            <a:r>
              <a:rPr lang="en-US" sz="2700" spc="15" dirty="0">
                <a:solidFill>
                  <a:srgbClr val="333333"/>
                </a:solidFill>
                <a:latin typeface="Arial MT"/>
                <a:cs typeface="Arial MT"/>
              </a:rPr>
              <a:t> </a:t>
            </a:r>
            <a:r>
              <a:rPr lang="en-US" sz="2700" spc="8" dirty="0">
                <a:solidFill>
                  <a:srgbClr val="333333"/>
                </a:solidFill>
                <a:latin typeface="Arial MT"/>
                <a:cs typeface="Arial MT"/>
              </a:rPr>
              <a:t>on</a:t>
            </a:r>
            <a:r>
              <a:rPr lang="en-US" sz="2700" spc="15" dirty="0">
                <a:solidFill>
                  <a:srgbClr val="333333"/>
                </a:solidFill>
                <a:latin typeface="Arial MT"/>
                <a:cs typeface="Arial MT"/>
              </a:rPr>
              <a:t> </a:t>
            </a:r>
            <a:r>
              <a:rPr lang="en-US" sz="2700" spc="8" dirty="0">
                <a:solidFill>
                  <a:srgbClr val="333333"/>
                </a:solidFill>
                <a:latin typeface="Arial MT"/>
                <a:cs typeface="Arial MT"/>
              </a:rPr>
              <a:t>the</a:t>
            </a:r>
            <a:r>
              <a:rPr lang="en-US" sz="2700" spc="15" dirty="0">
                <a:solidFill>
                  <a:srgbClr val="333333"/>
                </a:solidFill>
                <a:latin typeface="Arial MT"/>
                <a:cs typeface="Arial MT"/>
              </a:rPr>
              <a:t> </a:t>
            </a:r>
            <a:r>
              <a:rPr lang="en-US" sz="2700" spc="8" dirty="0">
                <a:solidFill>
                  <a:srgbClr val="333333"/>
                </a:solidFill>
                <a:latin typeface="Arial MT"/>
                <a:cs typeface="Arial MT"/>
              </a:rPr>
              <a:t>current </a:t>
            </a:r>
            <a:r>
              <a:rPr lang="en-US" sz="2700" spc="-923" dirty="0">
                <a:solidFill>
                  <a:srgbClr val="333333"/>
                </a:solidFill>
                <a:latin typeface="Arial MT"/>
                <a:cs typeface="Arial MT"/>
              </a:rPr>
              <a:t> </a:t>
            </a:r>
            <a:r>
              <a:rPr lang="en-US" sz="2700" spc="8" dirty="0">
                <a:solidFill>
                  <a:srgbClr val="333333"/>
                </a:solidFill>
                <a:latin typeface="Arial MT"/>
                <a:cs typeface="Arial MT"/>
              </a:rPr>
              <a:t>performance</a:t>
            </a:r>
            <a:r>
              <a:rPr lang="en-US" sz="2700" spc="15" dirty="0">
                <a:solidFill>
                  <a:srgbClr val="333333"/>
                </a:solidFill>
                <a:latin typeface="Arial MT"/>
                <a:cs typeface="Arial MT"/>
              </a:rPr>
              <a:t> </a:t>
            </a:r>
            <a:r>
              <a:rPr lang="en-US" sz="2700" spc="8" dirty="0">
                <a:solidFill>
                  <a:srgbClr val="333333"/>
                </a:solidFill>
                <a:latin typeface="Arial MT"/>
                <a:cs typeface="Arial MT"/>
              </a:rPr>
              <a:t>and</a:t>
            </a:r>
            <a:r>
              <a:rPr lang="en-US" sz="2700" spc="15" dirty="0">
                <a:solidFill>
                  <a:srgbClr val="333333"/>
                </a:solidFill>
                <a:latin typeface="Arial MT"/>
                <a:cs typeface="Arial MT"/>
              </a:rPr>
              <a:t> </a:t>
            </a:r>
            <a:r>
              <a:rPr lang="en-US" sz="2700" spc="8" dirty="0">
                <a:solidFill>
                  <a:srgbClr val="333333"/>
                </a:solidFill>
                <a:latin typeface="Arial MT"/>
                <a:cs typeface="Arial MT"/>
              </a:rPr>
              <a:t>not</a:t>
            </a:r>
            <a:r>
              <a:rPr lang="en-US" sz="2700" spc="15" dirty="0">
                <a:solidFill>
                  <a:srgbClr val="333333"/>
                </a:solidFill>
                <a:latin typeface="Arial MT"/>
                <a:cs typeface="Arial MT"/>
              </a:rPr>
              <a:t> </a:t>
            </a:r>
            <a:r>
              <a:rPr lang="en-US" sz="2700" spc="8" dirty="0">
                <a:solidFill>
                  <a:srgbClr val="333333"/>
                </a:solidFill>
                <a:latin typeface="Arial MT"/>
                <a:cs typeface="Arial MT"/>
              </a:rPr>
              <a:t>reputation</a:t>
            </a:r>
            <a:r>
              <a:rPr lang="en-US" sz="2700" spc="15" dirty="0">
                <a:solidFill>
                  <a:srgbClr val="333333"/>
                </a:solidFill>
                <a:latin typeface="Arial MT"/>
                <a:cs typeface="Arial MT"/>
              </a:rPr>
              <a:t> </a:t>
            </a:r>
            <a:r>
              <a:rPr lang="en-US" sz="2700" spc="8" dirty="0">
                <a:solidFill>
                  <a:srgbClr val="333333"/>
                </a:solidFill>
                <a:latin typeface="Arial MT"/>
                <a:cs typeface="Arial MT"/>
              </a:rPr>
              <a:t>or</a:t>
            </a:r>
            <a:r>
              <a:rPr lang="en-US" sz="2700" spc="15" dirty="0">
                <a:solidFill>
                  <a:srgbClr val="333333"/>
                </a:solidFill>
                <a:latin typeface="Arial MT"/>
                <a:cs typeface="Arial MT"/>
              </a:rPr>
              <a:t> </a:t>
            </a:r>
            <a:r>
              <a:rPr lang="en-US" sz="2700" spc="8" dirty="0">
                <a:solidFill>
                  <a:srgbClr val="333333"/>
                </a:solidFill>
                <a:latin typeface="Arial MT"/>
                <a:cs typeface="Arial MT"/>
              </a:rPr>
              <a:t>past </a:t>
            </a:r>
            <a:r>
              <a:rPr lang="en-US" sz="2700" spc="15" dirty="0">
                <a:solidFill>
                  <a:srgbClr val="333333"/>
                </a:solidFill>
                <a:latin typeface="Arial MT"/>
                <a:cs typeface="Arial MT"/>
              </a:rPr>
              <a:t> </a:t>
            </a:r>
            <a:r>
              <a:rPr lang="en-US" sz="2700" spc="8" dirty="0">
                <a:solidFill>
                  <a:srgbClr val="333333"/>
                </a:solidFill>
                <a:latin typeface="Arial MT"/>
                <a:cs typeface="Arial MT"/>
              </a:rPr>
              <a:t>performance.</a:t>
            </a:r>
            <a:endParaRPr lang="en-US" sz="2700" dirty="0">
              <a:latin typeface="Arial MT"/>
              <a:cs typeface="Arial MT"/>
            </a:endParaRPr>
          </a:p>
          <a:p>
            <a:pPr marL="446723" marR="7620" indent="-428625" algn="just">
              <a:lnSpc>
                <a:spcPct val="100899"/>
              </a:lnSpc>
              <a:spcBef>
                <a:spcPts val="1643"/>
              </a:spcBef>
              <a:buSzPct val="75555"/>
              <a:buFont typeface="Wingdings" panose="05000000000000000000" pitchFamily="2" charset="2"/>
              <a:buChar char="§"/>
              <a:tabLst>
                <a:tab pos="386715" algn="l"/>
                <a:tab pos="387668" algn="l"/>
              </a:tabLst>
            </a:pPr>
            <a:endParaRPr lang="en-US" sz="2700" spc="8" dirty="0">
              <a:solidFill>
                <a:srgbClr val="333333"/>
              </a:solidFill>
              <a:latin typeface="Arial MT"/>
              <a:cs typeface="Arial MT"/>
            </a:endParaRPr>
          </a:p>
        </p:txBody>
      </p:sp>
    </p:spTree>
    <p:extLst>
      <p:ext uri="{BB962C8B-B14F-4D97-AF65-F5344CB8AC3E}">
        <p14:creationId xmlns:p14="http://schemas.microsoft.com/office/powerpoint/2010/main" val="18785792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257299" y="547689"/>
            <a:ext cx="16514507" cy="1546584"/>
          </a:xfrm>
        </p:spPr>
        <p:txBody>
          <a:bodyPr/>
          <a:lstStyle/>
          <a:p>
            <a:r>
              <a:rPr lang="en-IN" sz="6600" b="1" spc="-8" dirty="0">
                <a:latin typeface="Gotham" panose="02000504050000020004" pitchFamily="2" charset="0"/>
              </a:rPr>
              <a:t>Humorous Speech Contest</a:t>
            </a:r>
            <a:endParaRPr lang="en-IN" b="1" dirty="0">
              <a:solidFill>
                <a:srgbClr val="004165"/>
              </a:solidFill>
              <a:latin typeface="Gotham" panose="02000504050000020004" pitchFamily="2" charset="0"/>
            </a:endParaRPr>
          </a:p>
        </p:txBody>
      </p:sp>
      <p:pic>
        <p:nvPicPr>
          <p:cNvPr id="2" name="Picture 1">
            <a:extLst>
              <a:ext uri="{FF2B5EF4-FFF2-40B4-BE49-F238E27FC236}">
                <a16:creationId xmlns:a16="http://schemas.microsoft.com/office/drawing/2014/main" id="{74D4A8AE-601E-28F7-9186-02E5D33516AD}"/>
              </a:ext>
            </a:extLst>
          </p:cNvPr>
          <p:cNvPicPr>
            <a:picLocks noChangeAspect="1"/>
          </p:cNvPicPr>
          <p:nvPr/>
        </p:nvPicPr>
        <p:blipFill>
          <a:blip r:embed="rId2"/>
          <a:stretch>
            <a:fillRect/>
          </a:stretch>
        </p:blipFill>
        <p:spPr>
          <a:xfrm>
            <a:off x="12536129" y="2039505"/>
            <a:ext cx="5216796" cy="6834003"/>
          </a:xfrm>
          <a:prstGeom prst="rect">
            <a:avLst/>
          </a:prstGeom>
        </p:spPr>
      </p:pic>
      <p:sp>
        <p:nvSpPr>
          <p:cNvPr id="10" name="Content Placeholder 4">
            <a:extLst>
              <a:ext uri="{FF2B5EF4-FFF2-40B4-BE49-F238E27FC236}">
                <a16:creationId xmlns:a16="http://schemas.microsoft.com/office/drawing/2014/main" id="{301A1DAE-08B4-6624-02CC-6B0A8608DE64}"/>
              </a:ext>
            </a:extLst>
          </p:cNvPr>
          <p:cNvSpPr>
            <a:spLocks noGrp="1"/>
          </p:cNvSpPr>
          <p:nvPr>
            <p:ph idx="1"/>
          </p:nvPr>
        </p:nvSpPr>
        <p:spPr>
          <a:xfrm>
            <a:off x="1257301" y="2384477"/>
            <a:ext cx="8181668" cy="6302324"/>
          </a:xfrm>
        </p:spPr>
        <p:txBody>
          <a:bodyPr>
            <a:normAutofit/>
          </a:bodyPr>
          <a:lstStyle/>
          <a:p>
            <a:pPr marL="447675" indent="-428625" algn="just">
              <a:spcBef>
                <a:spcPts val="863"/>
              </a:spcBef>
              <a:buSzPct val="75000"/>
              <a:buFont typeface="Wingdings" panose="05000000000000000000" pitchFamily="2" charset="2"/>
              <a:buChar char="§"/>
              <a:tabLst>
                <a:tab pos="361950" algn="l"/>
              </a:tabLst>
            </a:pPr>
            <a:r>
              <a:rPr lang="en-US" sz="2700" dirty="0">
                <a:solidFill>
                  <a:srgbClr val="333333"/>
                </a:solidFill>
                <a:latin typeface="Arial MT"/>
                <a:cs typeface="Arial MT"/>
              </a:rPr>
              <a:t>Do</a:t>
            </a:r>
            <a:r>
              <a:rPr lang="en-US" sz="2700" spc="488" dirty="0">
                <a:solidFill>
                  <a:srgbClr val="333333"/>
                </a:solidFill>
                <a:latin typeface="Arial MT"/>
                <a:cs typeface="Arial MT"/>
              </a:rPr>
              <a:t> </a:t>
            </a:r>
            <a:r>
              <a:rPr lang="en-US" sz="2700" dirty="0">
                <a:solidFill>
                  <a:srgbClr val="333333"/>
                </a:solidFill>
                <a:latin typeface="Arial MT"/>
                <a:cs typeface="Arial MT"/>
              </a:rPr>
              <a:t>not</a:t>
            </a:r>
            <a:r>
              <a:rPr lang="en-US" sz="2700" spc="488" dirty="0">
                <a:solidFill>
                  <a:srgbClr val="333333"/>
                </a:solidFill>
                <a:latin typeface="Arial MT"/>
                <a:cs typeface="Arial MT"/>
              </a:rPr>
              <a:t> </a:t>
            </a:r>
            <a:r>
              <a:rPr lang="en-US" sz="2700" dirty="0">
                <a:solidFill>
                  <a:srgbClr val="333333"/>
                </a:solidFill>
                <a:latin typeface="Arial MT"/>
                <a:cs typeface="Arial MT"/>
              </a:rPr>
              <a:t>give</a:t>
            </a:r>
            <a:r>
              <a:rPr lang="en-US" sz="2700" spc="488" dirty="0">
                <a:solidFill>
                  <a:srgbClr val="333333"/>
                </a:solidFill>
                <a:latin typeface="Arial MT"/>
                <a:cs typeface="Arial MT"/>
              </a:rPr>
              <a:t> </a:t>
            </a:r>
            <a:r>
              <a:rPr lang="en-US" sz="2700" dirty="0">
                <a:solidFill>
                  <a:srgbClr val="333333"/>
                </a:solidFill>
                <a:latin typeface="Arial MT"/>
                <a:cs typeface="Arial MT"/>
              </a:rPr>
              <a:t>a</a:t>
            </a:r>
            <a:r>
              <a:rPr lang="en-US" sz="2700" spc="495" dirty="0">
                <a:solidFill>
                  <a:srgbClr val="333333"/>
                </a:solidFill>
                <a:latin typeface="Arial MT"/>
                <a:cs typeface="Arial MT"/>
              </a:rPr>
              <a:t> </a:t>
            </a:r>
            <a:r>
              <a:rPr lang="en-US" sz="2700" spc="-8" dirty="0">
                <a:solidFill>
                  <a:srgbClr val="333333"/>
                </a:solidFill>
                <a:latin typeface="Arial MT"/>
                <a:cs typeface="Arial MT"/>
              </a:rPr>
              <a:t>break</a:t>
            </a:r>
            <a:r>
              <a:rPr lang="en-US" sz="2700" spc="510" dirty="0">
                <a:solidFill>
                  <a:srgbClr val="333333"/>
                </a:solidFill>
                <a:latin typeface="Arial MT"/>
                <a:cs typeface="Arial MT"/>
              </a:rPr>
              <a:t> </a:t>
            </a:r>
            <a:r>
              <a:rPr lang="en-US" sz="2700" spc="-15" dirty="0">
                <a:solidFill>
                  <a:srgbClr val="333333"/>
                </a:solidFill>
                <a:latin typeface="Arial MT"/>
                <a:cs typeface="Arial MT"/>
              </a:rPr>
              <a:t>to</a:t>
            </a:r>
            <a:r>
              <a:rPr lang="en-US" sz="2700" spc="495" dirty="0">
                <a:solidFill>
                  <a:srgbClr val="333333"/>
                </a:solidFill>
                <a:latin typeface="Arial MT"/>
                <a:cs typeface="Arial MT"/>
              </a:rPr>
              <a:t> </a:t>
            </a:r>
            <a:r>
              <a:rPr lang="en-US" sz="2700" spc="-8" dirty="0">
                <a:solidFill>
                  <a:srgbClr val="333333"/>
                </a:solidFill>
                <a:latin typeface="Arial MT"/>
                <a:cs typeface="Arial MT"/>
              </a:rPr>
              <a:t>the</a:t>
            </a:r>
            <a:r>
              <a:rPr lang="en-US" sz="2700" spc="495" dirty="0">
                <a:solidFill>
                  <a:srgbClr val="333333"/>
                </a:solidFill>
                <a:latin typeface="Arial MT"/>
                <a:cs typeface="Arial MT"/>
              </a:rPr>
              <a:t> </a:t>
            </a:r>
            <a:r>
              <a:rPr lang="en-US" sz="2700" dirty="0">
                <a:solidFill>
                  <a:srgbClr val="333333"/>
                </a:solidFill>
                <a:latin typeface="Arial MT"/>
                <a:cs typeface="Arial MT"/>
              </a:rPr>
              <a:t>underdog</a:t>
            </a:r>
            <a:r>
              <a:rPr lang="en-US" sz="2700" spc="480" dirty="0">
                <a:solidFill>
                  <a:srgbClr val="333333"/>
                </a:solidFill>
                <a:latin typeface="Arial MT"/>
                <a:cs typeface="Arial MT"/>
              </a:rPr>
              <a:t> </a:t>
            </a:r>
            <a:r>
              <a:rPr lang="en-US" sz="2700" spc="-8" dirty="0">
                <a:solidFill>
                  <a:srgbClr val="333333"/>
                </a:solidFill>
                <a:latin typeface="Arial MT"/>
                <a:cs typeface="Arial MT"/>
              </a:rPr>
              <a:t>(e.g. </a:t>
            </a:r>
            <a:r>
              <a:rPr lang="en-US" sz="2700" dirty="0">
                <a:solidFill>
                  <a:srgbClr val="333333"/>
                </a:solidFill>
                <a:latin typeface="Arial MT"/>
                <a:cs typeface="Arial MT"/>
              </a:rPr>
              <a:t>a</a:t>
            </a:r>
            <a:r>
              <a:rPr lang="en-US" sz="2700" spc="480" dirty="0">
                <a:solidFill>
                  <a:srgbClr val="333333"/>
                </a:solidFill>
                <a:latin typeface="Arial MT"/>
                <a:cs typeface="Arial MT"/>
              </a:rPr>
              <a:t> </a:t>
            </a:r>
            <a:r>
              <a:rPr lang="en-US" sz="2700" spc="-8" dirty="0">
                <a:solidFill>
                  <a:srgbClr val="333333"/>
                </a:solidFill>
                <a:latin typeface="Arial MT"/>
                <a:cs typeface="Arial MT"/>
              </a:rPr>
              <a:t>new</a:t>
            </a:r>
            <a:r>
              <a:rPr lang="en-US" sz="2700" spc="503" dirty="0">
                <a:solidFill>
                  <a:srgbClr val="333333"/>
                </a:solidFill>
                <a:latin typeface="Arial MT"/>
                <a:cs typeface="Arial MT"/>
              </a:rPr>
              <a:t> </a:t>
            </a:r>
            <a:r>
              <a:rPr lang="en-US" sz="2700" dirty="0">
                <a:solidFill>
                  <a:srgbClr val="333333"/>
                </a:solidFill>
                <a:latin typeface="Arial MT"/>
                <a:cs typeface="Arial MT"/>
              </a:rPr>
              <a:t>or disabled</a:t>
            </a:r>
            <a:r>
              <a:rPr lang="en-US" sz="2700" spc="-75" dirty="0">
                <a:solidFill>
                  <a:srgbClr val="333333"/>
                </a:solidFill>
                <a:latin typeface="Arial MT"/>
                <a:cs typeface="Arial MT"/>
              </a:rPr>
              <a:t> </a:t>
            </a:r>
            <a:r>
              <a:rPr lang="en-US" sz="2700" dirty="0">
                <a:solidFill>
                  <a:srgbClr val="333333"/>
                </a:solidFill>
                <a:latin typeface="Arial MT"/>
                <a:cs typeface="Arial MT"/>
              </a:rPr>
              <a:t>contestant)</a:t>
            </a:r>
            <a:endParaRPr lang="en-US" sz="2700" dirty="0">
              <a:latin typeface="Arial MT"/>
              <a:cs typeface="Arial MT"/>
            </a:endParaRPr>
          </a:p>
          <a:p>
            <a:pPr marL="447675" marR="9525" indent="-428625" algn="just">
              <a:lnSpc>
                <a:spcPct val="120000"/>
              </a:lnSpc>
              <a:spcBef>
                <a:spcPts val="1643"/>
              </a:spcBef>
              <a:buSzPct val="75000"/>
              <a:buFont typeface="Wingdings" panose="05000000000000000000" pitchFamily="2" charset="2"/>
              <a:buChar char="§"/>
              <a:tabLst>
                <a:tab pos="361950" algn="l"/>
              </a:tabLst>
            </a:pPr>
            <a:r>
              <a:rPr lang="en-US" sz="2700" dirty="0">
                <a:solidFill>
                  <a:srgbClr val="333333"/>
                </a:solidFill>
                <a:latin typeface="Arial MT"/>
                <a:cs typeface="Arial MT"/>
              </a:rPr>
              <a:t>Do not give </a:t>
            </a:r>
            <a:r>
              <a:rPr lang="en-US" sz="2700" spc="-8" dirty="0">
                <a:solidFill>
                  <a:srgbClr val="333333"/>
                </a:solidFill>
                <a:latin typeface="Arial MT"/>
                <a:cs typeface="Arial MT"/>
              </a:rPr>
              <a:t>extra </a:t>
            </a:r>
            <a:r>
              <a:rPr lang="en-US" sz="2700" dirty="0">
                <a:solidFill>
                  <a:srgbClr val="333333"/>
                </a:solidFill>
                <a:latin typeface="Arial MT"/>
                <a:cs typeface="Arial MT"/>
              </a:rPr>
              <a:t>credit </a:t>
            </a:r>
            <a:r>
              <a:rPr lang="en-US" sz="2700" spc="-15" dirty="0">
                <a:solidFill>
                  <a:srgbClr val="333333"/>
                </a:solidFill>
                <a:latin typeface="Arial MT"/>
                <a:cs typeface="Arial MT"/>
              </a:rPr>
              <a:t>to </a:t>
            </a:r>
            <a:r>
              <a:rPr lang="en-US" sz="2700" dirty="0">
                <a:solidFill>
                  <a:srgbClr val="333333"/>
                </a:solidFill>
                <a:latin typeface="Arial MT"/>
                <a:cs typeface="Arial MT"/>
              </a:rPr>
              <a:t>a </a:t>
            </a:r>
            <a:r>
              <a:rPr lang="en-US" sz="2700" spc="-8" dirty="0">
                <a:solidFill>
                  <a:srgbClr val="333333"/>
                </a:solidFill>
                <a:latin typeface="Arial MT"/>
                <a:cs typeface="Arial MT"/>
              </a:rPr>
              <a:t>contestant because they have</a:t>
            </a:r>
            <a:r>
              <a:rPr lang="en-US" sz="2700" spc="-23" dirty="0">
                <a:solidFill>
                  <a:srgbClr val="333333"/>
                </a:solidFill>
                <a:latin typeface="Arial MT"/>
                <a:cs typeface="Arial MT"/>
              </a:rPr>
              <a:t> </a:t>
            </a:r>
            <a:r>
              <a:rPr lang="en-US" sz="2700" dirty="0">
                <a:solidFill>
                  <a:srgbClr val="333333"/>
                </a:solidFill>
                <a:latin typeface="Arial MT"/>
                <a:cs typeface="Arial MT"/>
              </a:rPr>
              <a:t>successfully</a:t>
            </a:r>
            <a:r>
              <a:rPr lang="en-US" sz="2700" spc="-45" dirty="0">
                <a:solidFill>
                  <a:srgbClr val="333333"/>
                </a:solidFill>
                <a:latin typeface="Arial MT"/>
                <a:cs typeface="Arial MT"/>
              </a:rPr>
              <a:t> </a:t>
            </a:r>
            <a:r>
              <a:rPr lang="en-US" sz="2700" dirty="0">
                <a:solidFill>
                  <a:srgbClr val="333333"/>
                </a:solidFill>
                <a:latin typeface="Arial MT"/>
                <a:cs typeface="Arial MT"/>
              </a:rPr>
              <a:t>competed</a:t>
            </a:r>
            <a:r>
              <a:rPr lang="en-US" sz="2700" spc="-60" dirty="0">
                <a:solidFill>
                  <a:srgbClr val="333333"/>
                </a:solidFill>
                <a:latin typeface="Arial MT"/>
                <a:cs typeface="Arial MT"/>
              </a:rPr>
              <a:t> </a:t>
            </a:r>
            <a:r>
              <a:rPr lang="en-US" sz="2700" spc="-8" dirty="0">
                <a:solidFill>
                  <a:srgbClr val="333333"/>
                </a:solidFill>
                <a:latin typeface="Arial MT"/>
                <a:cs typeface="Arial MT"/>
              </a:rPr>
              <a:t>in</a:t>
            </a:r>
            <a:r>
              <a:rPr lang="en-US" sz="2700" spc="15" dirty="0">
                <a:solidFill>
                  <a:srgbClr val="333333"/>
                </a:solidFill>
                <a:latin typeface="Arial MT"/>
                <a:cs typeface="Arial MT"/>
              </a:rPr>
              <a:t> </a:t>
            </a:r>
            <a:r>
              <a:rPr lang="en-US" sz="2700" dirty="0">
                <a:solidFill>
                  <a:srgbClr val="333333"/>
                </a:solidFill>
                <a:latin typeface="Arial MT"/>
                <a:cs typeface="Arial MT"/>
              </a:rPr>
              <a:t>contests</a:t>
            </a:r>
            <a:r>
              <a:rPr lang="en-US" sz="2700" spc="-68" dirty="0">
                <a:solidFill>
                  <a:srgbClr val="333333"/>
                </a:solidFill>
                <a:latin typeface="Arial MT"/>
                <a:cs typeface="Arial MT"/>
              </a:rPr>
              <a:t> </a:t>
            </a:r>
            <a:r>
              <a:rPr lang="en-US" sz="2700" dirty="0">
                <a:solidFill>
                  <a:srgbClr val="333333"/>
                </a:solidFill>
                <a:latin typeface="Arial MT"/>
                <a:cs typeface="Arial MT"/>
              </a:rPr>
              <a:t>before.</a:t>
            </a:r>
            <a:endParaRPr lang="en-US" sz="2700" dirty="0">
              <a:latin typeface="Arial MT"/>
              <a:cs typeface="Arial MT"/>
            </a:endParaRPr>
          </a:p>
          <a:p>
            <a:pPr marL="447675" marR="7620" indent="-428625" algn="just">
              <a:lnSpc>
                <a:spcPct val="120000"/>
              </a:lnSpc>
              <a:spcBef>
                <a:spcPts val="1658"/>
              </a:spcBef>
              <a:buSzPct val="75000"/>
              <a:buFont typeface="Wingdings" panose="05000000000000000000" pitchFamily="2" charset="2"/>
              <a:buChar char="§"/>
              <a:tabLst>
                <a:tab pos="361950" algn="l"/>
              </a:tabLst>
            </a:pPr>
            <a:r>
              <a:rPr lang="en-US" sz="2700" dirty="0">
                <a:solidFill>
                  <a:srgbClr val="333333"/>
                </a:solidFill>
                <a:latin typeface="Arial MT"/>
                <a:cs typeface="Arial MT"/>
              </a:rPr>
              <a:t>Do not judge </a:t>
            </a:r>
            <a:r>
              <a:rPr lang="en-US" sz="2700" spc="-8" dirty="0">
                <a:solidFill>
                  <a:srgbClr val="333333"/>
                </a:solidFill>
                <a:latin typeface="Arial MT"/>
                <a:cs typeface="Arial MT"/>
              </a:rPr>
              <a:t>contestants </a:t>
            </a:r>
            <a:r>
              <a:rPr lang="en-US" sz="2700" dirty="0">
                <a:solidFill>
                  <a:srgbClr val="333333"/>
                </a:solidFill>
                <a:latin typeface="Arial MT"/>
                <a:cs typeface="Arial MT"/>
              </a:rPr>
              <a:t>based on </a:t>
            </a:r>
            <a:r>
              <a:rPr lang="en-US" sz="2700" spc="-8" dirty="0">
                <a:solidFill>
                  <a:srgbClr val="333333"/>
                </a:solidFill>
                <a:latin typeface="Arial MT"/>
                <a:cs typeface="Arial MT"/>
              </a:rPr>
              <a:t>your norms or </a:t>
            </a:r>
            <a:r>
              <a:rPr lang="en-US" sz="2700" dirty="0">
                <a:solidFill>
                  <a:srgbClr val="333333"/>
                </a:solidFill>
                <a:latin typeface="Arial MT"/>
                <a:cs typeface="Arial MT"/>
              </a:rPr>
              <a:t>your </a:t>
            </a:r>
            <a:r>
              <a:rPr lang="en-US" sz="2700" spc="8" dirty="0">
                <a:solidFill>
                  <a:srgbClr val="333333"/>
                </a:solidFill>
                <a:latin typeface="Arial MT"/>
                <a:cs typeface="Arial MT"/>
              </a:rPr>
              <a:t> c</a:t>
            </a:r>
            <a:r>
              <a:rPr lang="en-US" sz="2700" dirty="0">
                <a:solidFill>
                  <a:srgbClr val="333333"/>
                </a:solidFill>
                <a:latin typeface="Arial MT"/>
                <a:cs typeface="Arial MT"/>
              </a:rPr>
              <a:t>lub </a:t>
            </a:r>
            <a:r>
              <a:rPr lang="en-US" sz="2700" spc="-8" dirty="0">
                <a:solidFill>
                  <a:srgbClr val="333333"/>
                </a:solidFill>
                <a:latin typeface="Arial MT"/>
                <a:cs typeface="Arial MT"/>
              </a:rPr>
              <a:t>norms (whether the contestant uses notes, </a:t>
            </a:r>
            <a:r>
              <a:rPr lang="en-US" sz="2700" dirty="0">
                <a:solidFill>
                  <a:srgbClr val="333333"/>
                </a:solidFill>
                <a:latin typeface="Arial MT"/>
                <a:cs typeface="Arial MT"/>
              </a:rPr>
              <a:t>lectern, </a:t>
            </a:r>
            <a:r>
              <a:rPr lang="en-US" sz="2700" spc="8" dirty="0">
                <a:solidFill>
                  <a:srgbClr val="333333"/>
                </a:solidFill>
                <a:latin typeface="Arial MT"/>
                <a:cs typeface="Arial MT"/>
              </a:rPr>
              <a:t> </a:t>
            </a:r>
            <a:r>
              <a:rPr lang="en-US" sz="2700" dirty="0">
                <a:solidFill>
                  <a:srgbClr val="333333"/>
                </a:solidFill>
                <a:latin typeface="Arial MT"/>
                <a:cs typeface="Arial MT"/>
              </a:rPr>
              <a:t>recognize</a:t>
            </a:r>
            <a:r>
              <a:rPr lang="en-US" sz="2700" spc="-60" dirty="0">
                <a:solidFill>
                  <a:srgbClr val="333333"/>
                </a:solidFill>
                <a:latin typeface="Arial MT"/>
                <a:cs typeface="Arial MT"/>
              </a:rPr>
              <a:t> C</a:t>
            </a:r>
            <a:r>
              <a:rPr lang="en-US" sz="2700" dirty="0">
                <a:solidFill>
                  <a:srgbClr val="333333"/>
                </a:solidFill>
                <a:latin typeface="Arial MT"/>
                <a:cs typeface="Arial MT"/>
              </a:rPr>
              <a:t>ontest</a:t>
            </a:r>
            <a:r>
              <a:rPr lang="en-US" sz="2700" spc="-45" dirty="0">
                <a:solidFill>
                  <a:srgbClr val="333333"/>
                </a:solidFill>
                <a:latin typeface="Arial MT"/>
                <a:cs typeface="Arial MT"/>
              </a:rPr>
              <a:t> </a:t>
            </a:r>
            <a:r>
              <a:rPr lang="en-US" sz="2700" dirty="0">
                <a:solidFill>
                  <a:srgbClr val="333333"/>
                </a:solidFill>
                <a:latin typeface="Arial MT"/>
                <a:cs typeface="Arial MT"/>
              </a:rPr>
              <a:t>Chair,</a:t>
            </a:r>
            <a:r>
              <a:rPr lang="en-US" sz="2700" spc="-53" dirty="0">
                <a:solidFill>
                  <a:srgbClr val="333333"/>
                </a:solidFill>
                <a:latin typeface="Arial MT"/>
                <a:cs typeface="Arial MT"/>
              </a:rPr>
              <a:t> </a:t>
            </a:r>
            <a:r>
              <a:rPr lang="en-US" sz="2700" spc="-8" dirty="0">
                <a:solidFill>
                  <a:srgbClr val="333333"/>
                </a:solidFill>
                <a:latin typeface="Arial MT"/>
                <a:cs typeface="Arial MT"/>
              </a:rPr>
              <a:t>etc.).</a:t>
            </a:r>
            <a:endParaRPr lang="en-US" sz="2700" dirty="0">
              <a:latin typeface="Arial MT"/>
              <a:cs typeface="Arial MT"/>
            </a:endParaRPr>
          </a:p>
          <a:p>
            <a:pPr marL="447675" indent="-428625" algn="just">
              <a:spcBef>
                <a:spcPts val="2370"/>
              </a:spcBef>
              <a:buSzPct val="75000"/>
              <a:buFont typeface="Wingdings" panose="05000000000000000000" pitchFamily="2" charset="2"/>
              <a:buChar char="§"/>
              <a:tabLst>
                <a:tab pos="361950" algn="l"/>
              </a:tabLst>
            </a:pPr>
            <a:r>
              <a:rPr lang="en-US" sz="2700" dirty="0">
                <a:solidFill>
                  <a:srgbClr val="333333"/>
                </a:solidFill>
                <a:latin typeface="Arial MT"/>
                <a:cs typeface="Arial MT"/>
              </a:rPr>
              <a:t>Judge</a:t>
            </a:r>
            <a:r>
              <a:rPr lang="en-US" sz="2700" spc="1208" dirty="0">
                <a:solidFill>
                  <a:srgbClr val="333333"/>
                </a:solidFill>
                <a:latin typeface="Arial MT"/>
                <a:cs typeface="Arial MT"/>
              </a:rPr>
              <a:t> </a:t>
            </a:r>
            <a:r>
              <a:rPr lang="en-US" sz="2700" spc="-8" dirty="0">
                <a:solidFill>
                  <a:srgbClr val="333333"/>
                </a:solidFill>
                <a:latin typeface="Arial MT"/>
                <a:cs typeface="Arial MT"/>
              </a:rPr>
              <a:t>without</a:t>
            </a:r>
            <a:r>
              <a:rPr lang="en-US" sz="2700" spc="1185" dirty="0">
                <a:solidFill>
                  <a:srgbClr val="333333"/>
                </a:solidFill>
                <a:latin typeface="Arial MT"/>
                <a:cs typeface="Arial MT"/>
              </a:rPr>
              <a:t> </a:t>
            </a:r>
            <a:r>
              <a:rPr lang="en-US" sz="2700" dirty="0">
                <a:solidFill>
                  <a:srgbClr val="333333"/>
                </a:solidFill>
                <a:latin typeface="Arial MT"/>
                <a:cs typeface="Arial MT"/>
              </a:rPr>
              <a:t>concern</a:t>
            </a:r>
            <a:r>
              <a:rPr lang="en-US" sz="2700" spc="1193" dirty="0">
                <a:solidFill>
                  <a:srgbClr val="333333"/>
                </a:solidFill>
                <a:latin typeface="Arial MT"/>
                <a:cs typeface="Arial MT"/>
              </a:rPr>
              <a:t> </a:t>
            </a:r>
            <a:r>
              <a:rPr lang="en-US" sz="2700" spc="-15" dirty="0">
                <a:solidFill>
                  <a:srgbClr val="333333"/>
                </a:solidFill>
                <a:latin typeface="Arial MT"/>
                <a:cs typeface="Arial MT"/>
              </a:rPr>
              <a:t>for</a:t>
            </a:r>
            <a:r>
              <a:rPr lang="en-US" sz="2700" spc="1200" dirty="0">
                <a:solidFill>
                  <a:srgbClr val="333333"/>
                </a:solidFill>
                <a:latin typeface="Arial MT"/>
                <a:cs typeface="Arial MT"/>
              </a:rPr>
              <a:t> </a:t>
            </a:r>
            <a:r>
              <a:rPr lang="en-US" sz="2700" dirty="0">
                <a:solidFill>
                  <a:srgbClr val="333333"/>
                </a:solidFill>
                <a:latin typeface="Arial MT"/>
                <a:cs typeface="Arial MT"/>
              </a:rPr>
              <a:t>the</a:t>
            </a:r>
            <a:r>
              <a:rPr lang="en-US" sz="2700" spc="1178" dirty="0">
                <a:solidFill>
                  <a:srgbClr val="333333"/>
                </a:solidFill>
                <a:latin typeface="Arial MT"/>
                <a:cs typeface="Arial MT"/>
              </a:rPr>
              <a:t> </a:t>
            </a:r>
            <a:r>
              <a:rPr lang="en-US" sz="2700" spc="-8" dirty="0">
                <a:solidFill>
                  <a:srgbClr val="333333"/>
                </a:solidFill>
                <a:latin typeface="Arial MT"/>
                <a:cs typeface="Arial MT"/>
              </a:rPr>
              <a:t>speech</a:t>
            </a:r>
            <a:r>
              <a:rPr lang="en-US" sz="2700" spc="1200" dirty="0">
                <a:solidFill>
                  <a:srgbClr val="333333"/>
                </a:solidFill>
                <a:latin typeface="Arial MT"/>
                <a:cs typeface="Arial MT"/>
              </a:rPr>
              <a:t> </a:t>
            </a:r>
            <a:r>
              <a:rPr lang="en-US" sz="2700" spc="-8" dirty="0">
                <a:solidFill>
                  <a:srgbClr val="333333"/>
                </a:solidFill>
                <a:latin typeface="Arial MT"/>
                <a:cs typeface="Arial MT"/>
              </a:rPr>
              <a:t>time</a:t>
            </a:r>
            <a:r>
              <a:rPr lang="en-US" sz="2700" spc="1208" dirty="0">
                <a:solidFill>
                  <a:srgbClr val="333333"/>
                </a:solidFill>
                <a:latin typeface="Arial MT"/>
                <a:cs typeface="Arial MT"/>
              </a:rPr>
              <a:t> </a:t>
            </a:r>
            <a:r>
              <a:rPr lang="en-US" sz="2700" spc="-8" dirty="0">
                <a:solidFill>
                  <a:srgbClr val="333333"/>
                </a:solidFill>
                <a:latin typeface="Arial MT"/>
                <a:cs typeface="Arial MT"/>
              </a:rPr>
              <a:t>duration.</a:t>
            </a:r>
            <a:endParaRPr lang="en-US" sz="2700" spc="-8" dirty="0">
              <a:latin typeface="Arial MT"/>
              <a:cs typeface="Arial MT"/>
            </a:endParaRPr>
          </a:p>
          <a:p>
            <a:pPr marL="447675" indent="-428625" algn="just">
              <a:spcBef>
                <a:spcPts val="2370"/>
              </a:spcBef>
              <a:buSzPct val="75000"/>
              <a:buFont typeface="Wingdings" panose="05000000000000000000" pitchFamily="2" charset="2"/>
              <a:buChar char="§"/>
              <a:tabLst>
                <a:tab pos="361950" algn="l"/>
              </a:tabLst>
            </a:pPr>
            <a:r>
              <a:rPr lang="en-US" sz="2700" dirty="0">
                <a:solidFill>
                  <a:srgbClr val="333333"/>
                </a:solidFill>
                <a:latin typeface="Arial MT"/>
                <a:cs typeface="Arial MT"/>
              </a:rPr>
              <a:t>Timers</a:t>
            </a:r>
            <a:r>
              <a:rPr lang="en-US" sz="2700" spc="-45" dirty="0">
                <a:solidFill>
                  <a:srgbClr val="333333"/>
                </a:solidFill>
                <a:latin typeface="Arial MT"/>
                <a:cs typeface="Arial MT"/>
              </a:rPr>
              <a:t> </a:t>
            </a:r>
            <a:r>
              <a:rPr lang="en-US" sz="2700" dirty="0">
                <a:solidFill>
                  <a:srgbClr val="333333"/>
                </a:solidFill>
                <a:latin typeface="Arial MT"/>
                <a:cs typeface="Arial MT"/>
              </a:rPr>
              <a:t>will handle</a:t>
            </a:r>
            <a:r>
              <a:rPr lang="en-US" sz="2700" spc="-30" dirty="0">
                <a:solidFill>
                  <a:srgbClr val="333333"/>
                </a:solidFill>
                <a:latin typeface="Arial MT"/>
                <a:cs typeface="Arial MT"/>
              </a:rPr>
              <a:t> </a:t>
            </a:r>
            <a:r>
              <a:rPr lang="en-US" sz="2700" dirty="0">
                <a:solidFill>
                  <a:srgbClr val="333333"/>
                </a:solidFill>
                <a:latin typeface="Arial MT"/>
                <a:cs typeface="Arial MT"/>
              </a:rPr>
              <a:t>timing</a:t>
            </a:r>
            <a:r>
              <a:rPr lang="en-US" sz="2700" spc="-15" dirty="0">
                <a:solidFill>
                  <a:srgbClr val="333333"/>
                </a:solidFill>
                <a:latin typeface="Arial MT"/>
                <a:cs typeface="Arial MT"/>
              </a:rPr>
              <a:t> </a:t>
            </a:r>
            <a:r>
              <a:rPr lang="en-US" sz="2700" dirty="0">
                <a:solidFill>
                  <a:srgbClr val="333333"/>
                </a:solidFill>
                <a:latin typeface="Arial MT"/>
                <a:cs typeface="Arial MT"/>
              </a:rPr>
              <a:t>disqualifications.</a:t>
            </a:r>
            <a:endParaRPr lang="en-US" sz="2700" dirty="0">
              <a:latin typeface="Arial MT"/>
              <a:cs typeface="Arial MT"/>
            </a:endParaRPr>
          </a:p>
        </p:txBody>
      </p:sp>
    </p:spTree>
    <p:extLst>
      <p:ext uri="{BB962C8B-B14F-4D97-AF65-F5344CB8AC3E}">
        <p14:creationId xmlns:p14="http://schemas.microsoft.com/office/powerpoint/2010/main" val="39090522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257299" y="547689"/>
            <a:ext cx="16514507" cy="1546584"/>
          </a:xfrm>
        </p:spPr>
        <p:txBody>
          <a:bodyPr/>
          <a:lstStyle/>
          <a:p>
            <a:r>
              <a:rPr lang="en-IN" sz="6600" b="1" spc="-8" dirty="0">
                <a:latin typeface="Gotham" panose="02000504050000020004" pitchFamily="2" charset="0"/>
              </a:rPr>
              <a:t>Humorous Speech Contest</a:t>
            </a:r>
            <a:endParaRPr lang="en-IN" b="1" dirty="0">
              <a:solidFill>
                <a:srgbClr val="004165"/>
              </a:solidFill>
              <a:latin typeface="Gotham" panose="02000504050000020004" pitchFamily="2" charset="0"/>
            </a:endParaRPr>
          </a:p>
        </p:txBody>
      </p:sp>
      <p:sp>
        <p:nvSpPr>
          <p:cNvPr id="5" name="Content Placeholder 4">
            <a:extLst>
              <a:ext uri="{FF2B5EF4-FFF2-40B4-BE49-F238E27FC236}">
                <a16:creationId xmlns:a16="http://schemas.microsoft.com/office/drawing/2014/main" id="{A9B0F235-C1B8-78A0-E9B9-1322915874F2}"/>
              </a:ext>
            </a:extLst>
          </p:cNvPr>
          <p:cNvSpPr>
            <a:spLocks noGrp="1"/>
          </p:cNvSpPr>
          <p:nvPr>
            <p:ph idx="1"/>
          </p:nvPr>
        </p:nvSpPr>
        <p:spPr>
          <a:xfrm>
            <a:off x="1257301" y="2384477"/>
            <a:ext cx="8181668" cy="6302324"/>
          </a:xfrm>
        </p:spPr>
        <p:txBody>
          <a:bodyPr vert="horz" lIns="137160" tIns="68580" rIns="137160" bIns="68580" rtlCol="0" anchor="t">
            <a:normAutofit/>
          </a:bodyPr>
          <a:lstStyle/>
          <a:p>
            <a:pPr marL="0" indent="0" algn="just">
              <a:spcBef>
                <a:spcPts val="1823"/>
              </a:spcBef>
              <a:buNone/>
            </a:pPr>
            <a:r>
              <a:rPr lang="en-US" sz="2700" b="1" spc="8" dirty="0">
                <a:solidFill>
                  <a:srgbClr val="333333"/>
                </a:solidFill>
                <a:latin typeface="Arial MT"/>
                <a:cs typeface="Arial MT"/>
              </a:rPr>
              <a:t>Case</a:t>
            </a:r>
            <a:r>
              <a:rPr lang="en-US" sz="2700" b="1" spc="-23" dirty="0">
                <a:solidFill>
                  <a:srgbClr val="333333"/>
                </a:solidFill>
                <a:latin typeface="Arial MT"/>
                <a:cs typeface="Arial MT"/>
              </a:rPr>
              <a:t> </a:t>
            </a:r>
            <a:r>
              <a:rPr lang="en-US" sz="2700" b="1" spc="8" dirty="0">
                <a:solidFill>
                  <a:srgbClr val="333333"/>
                </a:solidFill>
                <a:latin typeface="Arial MT"/>
                <a:cs typeface="Arial MT"/>
              </a:rPr>
              <a:t>Scenario:</a:t>
            </a:r>
            <a:endParaRPr lang="en-US" sz="2700" b="1" dirty="0">
              <a:latin typeface="Arial MT"/>
              <a:cs typeface="Arial MT"/>
            </a:endParaRPr>
          </a:p>
          <a:p>
            <a:pPr marL="446723" marR="7620" indent="-428625" algn="just">
              <a:lnSpc>
                <a:spcPct val="100899"/>
              </a:lnSpc>
              <a:spcBef>
                <a:spcPts val="1643"/>
              </a:spcBef>
              <a:buSzPct val="75555"/>
              <a:buFont typeface="Wingdings" panose="05000000000000000000" pitchFamily="2" charset="2"/>
              <a:buChar char="§"/>
              <a:tabLst>
                <a:tab pos="387668" algn="l"/>
              </a:tabLst>
            </a:pPr>
            <a:r>
              <a:rPr lang="en-US" sz="2700" spc="15" dirty="0">
                <a:solidFill>
                  <a:srgbClr val="333333"/>
                </a:solidFill>
                <a:latin typeface="Arial MT"/>
                <a:cs typeface="Arial MT"/>
              </a:rPr>
              <a:t>The judges cannot and should not disqualify contestants based on time.</a:t>
            </a:r>
          </a:p>
        </p:txBody>
      </p:sp>
      <p:pic>
        <p:nvPicPr>
          <p:cNvPr id="2" name="Picture 1">
            <a:extLst>
              <a:ext uri="{FF2B5EF4-FFF2-40B4-BE49-F238E27FC236}">
                <a16:creationId xmlns:a16="http://schemas.microsoft.com/office/drawing/2014/main" id="{4B554B03-A3AA-420E-03F2-C116F17194B7}"/>
              </a:ext>
            </a:extLst>
          </p:cNvPr>
          <p:cNvPicPr>
            <a:picLocks noChangeAspect="1"/>
          </p:cNvPicPr>
          <p:nvPr/>
        </p:nvPicPr>
        <p:blipFill>
          <a:blip r:embed="rId2"/>
          <a:stretch>
            <a:fillRect/>
          </a:stretch>
        </p:blipFill>
        <p:spPr>
          <a:xfrm>
            <a:off x="12536129" y="2039505"/>
            <a:ext cx="5216796" cy="6834003"/>
          </a:xfrm>
          <a:prstGeom prst="rect">
            <a:avLst/>
          </a:prstGeom>
        </p:spPr>
      </p:pic>
    </p:spTree>
    <p:extLst>
      <p:ext uri="{BB962C8B-B14F-4D97-AF65-F5344CB8AC3E}">
        <p14:creationId xmlns:p14="http://schemas.microsoft.com/office/powerpoint/2010/main" val="3516628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257299" y="547689"/>
            <a:ext cx="16514507" cy="1546584"/>
          </a:xfrm>
        </p:spPr>
        <p:txBody>
          <a:bodyPr/>
          <a:lstStyle/>
          <a:p>
            <a:r>
              <a:rPr lang="en-IN" sz="6600" b="1" spc="-8" dirty="0">
                <a:latin typeface="Gotham" panose="02000504050000020004" pitchFamily="2" charset="0"/>
              </a:rPr>
              <a:t>Humorous Speech Contest</a:t>
            </a:r>
            <a:endParaRPr lang="en-IN" b="1" dirty="0">
              <a:solidFill>
                <a:srgbClr val="004165"/>
              </a:solidFill>
              <a:latin typeface="Gotham" panose="02000504050000020004" pitchFamily="2" charset="0"/>
            </a:endParaRPr>
          </a:p>
        </p:txBody>
      </p:sp>
      <p:sp>
        <p:nvSpPr>
          <p:cNvPr id="5" name="Content Placeholder 4">
            <a:extLst>
              <a:ext uri="{FF2B5EF4-FFF2-40B4-BE49-F238E27FC236}">
                <a16:creationId xmlns:a16="http://schemas.microsoft.com/office/drawing/2014/main" id="{A9B0F235-C1B8-78A0-E9B9-1322915874F2}"/>
              </a:ext>
            </a:extLst>
          </p:cNvPr>
          <p:cNvSpPr>
            <a:spLocks noGrp="1"/>
          </p:cNvSpPr>
          <p:nvPr>
            <p:ph idx="1"/>
          </p:nvPr>
        </p:nvSpPr>
        <p:spPr>
          <a:xfrm>
            <a:off x="1257301" y="2384477"/>
            <a:ext cx="8181668" cy="6302324"/>
          </a:xfrm>
        </p:spPr>
        <p:txBody>
          <a:bodyPr vert="horz" lIns="137160" tIns="68580" rIns="137160" bIns="68580" rtlCol="0" anchor="t">
            <a:normAutofit/>
          </a:bodyPr>
          <a:lstStyle/>
          <a:p>
            <a:pPr marL="0" indent="0" algn="just">
              <a:spcBef>
                <a:spcPts val="1815"/>
              </a:spcBef>
              <a:buNone/>
            </a:pPr>
            <a:r>
              <a:rPr lang="en-US" sz="2700" b="1" spc="15" dirty="0">
                <a:solidFill>
                  <a:srgbClr val="333333"/>
                </a:solidFill>
                <a:latin typeface="Arial MT"/>
                <a:cs typeface="Arial MT"/>
              </a:rPr>
              <a:t>Case</a:t>
            </a:r>
            <a:r>
              <a:rPr lang="en-US" sz="2700" b="1" spc="-45" dirty="0">
                <a:solidFill>
                  <a:srgbClr val="333333"/>
                </a:solidFill>
                <a:latin typeface="Arial MT"/>
                <a:cs typeface="Arial MT"/>
              </a:rPr>
              <a:t> </a:t>
            </a:r>
            <a:r>
              <a:rPr lang="en-US" sz="2700" b="1" spc="8" dirty="0">
                <a:solidFill>
                  <a:srgbClr val="333333"/>
                </a:solidFill>
                <a:latin typeface="Arial MT"/>
                <a:cs typeface="Arial MT"/>
              </a:rPr>
              <a:t>Scenario:</a:t>
            </a:r>
            <a:endParaRPr lang="en-US" sz="2700" b="1" dirty="0">
              <a:latin typeface="Arial MT"/>
              <a:cs typeface="Arial MT"/>
            </a:endParaRPr>
          </a:p>
          <a:p>
            <a:pPr marL="446723" marR="11430" indent="-428625" algn="just">
              <a:lnSpc>
                <a:spcPct val="100899"/>
              </a:lnSpc>
              <a:spcBef>
                <a:spcPts val="1643"/>
              </a:spcBef>
              <a:buSzPct val="75555"/>
              <a:buFont typeface="Wingdings" panose="05000000000000000000" pitchFamily="2" charset="2"/>
              <a:buChar char="§"/>
              <a:tabLst>
                <a:tab pos="387668" algn="l"/>
              </a:tabLst>
            </a:pPr>
            <a:r>
              <a:rPr lang="en-US" sz="2700" spc="8" dirty="0">
                <a:solidFill>
                  <a:srgbClr val="333333"/>
                </a:solidFill>
                <a:latin typeface="Arial MT"/>
                <a:cs typeface="Arial MT"/>
              </a:rPr>
              <a:t>Please</a:t>
            </a:r>
            <a:r>
              <a:rPr lang="en-US" sz="2700" spc="15" dirty="0">
                <a:solidFill>
                  <a:srgbClr val="333333"/>
                </a:solidFill>
                <a:latin typeface="Arial MT"/>
                <a:cs typeface="Arial MT"/>
              </a:rPr>
              <a:t> </a:t>
            </a:r>
            <a:r>
              <a:rPr lang="en-US" sz="2700" spc="8" dirty="0">
                <a:solidFill>
                  <a:srgbClr val="333333"/>
                </a:solidFill>
                <a:latin typeface="Arial MT"/>
                <a:cs typeface="Arial MT"/>
              </a:rPr>
              <a:t>judge</a:t>
            </a:r>
            <a:r>
              <a:rPr lang="en-US" sz="2700" spc="15" dirty="0">
                <a:solidFill>
                  <a:srgbClr val="333333"/>
                </a:solidFill>
                <a:latin typeface="Arial MT"/>
                <a:cs typeface="Arial MT"/>
              </a:rPr>
              <a:t> </a:t>
            </a:r>
            <a:r>
              <a:rPr lang="en-US" sz="2700" spc="8" dirty="0">
                <a:solidFill>
                  <a:srgbClr val="333333"/>
                </a:solidFill>
                <a:latin typeface="Arial MT"/>
                <a:cs typeface="Arial MT"/>
              </a:rPr>
              <a:t>the</a:t>
            </a:r>
            <a:r>
              <a:rPr lang="en-US" sz="2700" spc="15" dirty="0">
                <a:solidFill>
                  <a:srgbClr val="333333"/>
                </a:solidFill>
                <a:latin typeface="Arial MT"/>
                <a:cs typeface="Arial MT"/>
              </a:rPr>
              <a:t> </a:t>
            </a:r>
            <a:r>
              <a:rPr lang="en-US" sz="2700" spc="8" dirty="0">
                <a:solidFill>
                  <a:srgbClr val="333333"/>
                </a:solidFill>
                <a:latin typeface="Arial MT"/>
                <a:cs typeface="Arial MT"/>
              </a:rPr>
              <a:t>contestant</a:t>
            </a:r>
            <a:r>
              <a:rPr lang="en-US" sz="2700" spc="15" dirty="0">
                <a:solidFill>
                  <a:srgbClr val="333333"/>
                </a:solidFill>
                <a:latin typeface="Arial MT"/>
                <a:cs typeface="Arial MT"/>
              </a:rPr>
              <a:t> </a:t>
            </a:r>
            <a:r>
              <a:rPr lang="en-US" sz="2700" spc="8" dirty="0">
                <a:solidFill>
                  <a:srgbClr val="333333"/>
                </a:solidFill>
                <a:latin typeface="Arial MT"/>
                <a:cs typeface="Arial MT"/>
              </a:rPr>
              <a:t>on</a:t>
            </a:r>
            <a:r>
              <a:rPr lang="en-US" sz="2700" spc="15" dirty="0">
                <a:solidFill>
                  <a:srgbClr val="333333"/>
                </a:solidFill>
                <a:latin typeface="Arial MT"/>
                <a:cs typeface="Arial MT"/>
              </a:rPr>
              <a:t> </a:t>
            </a:r>
            <a:r>
              <a:rPr lang="en-US" sz="2700" spc="8" dirty="0">
                <a:solidFill>
                  <a:srgbClr val="333333"/>
                </a:solidFill>
                <a:latin typeface="Arial MT"/>
                <a:cs typeface="Arial MT"/>
              </a:rPr>
              <a:t>what</a:t>
            </a:r>
            <a:r>
              <a:rPr lang="en-US" sz="2700" spc="15" dirty="0">
                <a:solidFill>
                  <a:srgbClr val="333333"/>
                </a:solidFill>
                <a:latin typeface="Arial MT"/>
                <a:cs typeface="Arial MT"/>
              </a:rPr>
              <a:t> </a:t>
            </a:r>
            <a:r>
              <a:rPr lang="en-US" sz="2700" spc="8" dirty="0">
                <a:solidFill>
                  <a:srgbClr val="333333"/>
                </a:solidFill>
                <a:latin typeface="Arial MT"/>
                <a:cs typeface="Arial MT"/>
              </a:rPr>
              <a:t>has</a:t>
            </a:r>
            <a:r>
              <a:rPr lang="en-US" sz="2700" spc="15" dirty="0">
                <a:solidFill>
                  <a:srgbClr val="333333"/>
                </a:solidFill>
                <a:latin typeface="Arial MT"/>
                <a:cs typeface="Arial MT"/>
              </a:rPr>
              <a:t> been </a:t>
            </a:r>
            <a:r>
              <a:rPr lang="en-US" sz="2700" spc="23" dirty="0">
                <a:solidFill>
                  <a:srgbClr val="333333"/>
                </a:solidFill>
                <a:latin typeface="Arial MT"/>
                <a:cs typeface="Arial MT"/>
              </a:rPr>
              <a:t> </a:t>
            </a:r>
            <a:r>
              <a:rPr lang="en-US" sz="2700" spc="15" dirty="0">
                <a:solidFill>
                  <a:srgbClr val="333333"/>
                </a:solidFill>
                <a:latin typeface="Arial MT"/>
                <a:cs typeface="Arial MT"/>
              </a:rPr>
              <a:t>spoken </a:t>
            </a:r>
            <a:r>
              <a:rPr lang="en-US" sz="2700" spc="8" dirty="0">
                <a:solidFill>
                  <a:srgbClr val="333333"/>
                </a:solidFill>
                <a:latin typeface="Arial MT"/>
                <a:cs typeface="Arial MT"/>
              </a:rPr>
              <a:t>and </a:t>
            </a:r>
            <a:r>
              <a:rPr lang="en-US" sz="2700" b="1" u="sng" spc="15" dirty="0">
                <a:solidFill>
                  <a:srgbClr val="333333"/>
                </a:solidFill>
                <a:latin typeface="Arial MT"/>
                <a:cs typeface="Arial MT"/>
              </a:rPr>
              <a:t>NOT</a:t>
            </a:r>
            <a:r>
              <a:rPr lang="en-US" sz="2700" spc="15" dirty="0">
                <a:solidFill>
                  <a:srgbClr val="333333"/>
                </a:solidFill>
                <a:latin typeface="Arial MT"/>
                <a:cs typeface="Arial MT"/>
              </a:rPr>
              <a:t> </a:t>
            </a:r>
            <a:r>
              <a:rPr lang="en-US" sz="2700" spc="8" dirty="0">
                <a:solidFill>
                  <a:srgbClr val="333333"/>
                </a:solidFill>
                <a:latin typeface="Arial MT"/>
                <a:cs typeface="Arial MT"/>
              </a:rPr>
              <a:t>on </a:t>
            </a:r>
            <a:r>
              <a:rPr lang="en-US" sz="2700" dirty="0">
                <a:solidFill>
                  <a:srgbClr val="333333"/>
                </a:solidFill>
                <a:latin typeface="Arial MT"/>
                <a:cs typeface="Arial MT"/>
              </a:rPr>
              <a:t>what </a:t>
            </a:r>
            <a:r>
              <a:rPr lang="en-US" sz="2700" spc="15" dirty="0">
                <a:solidFill>
                  <a:srgbClr val="333333"/>
                </a:solidFill>
                <a:latin typeface="Arial MT"/>
                <a:cs typeface="Arial MT"/>
              </a:rPr>
              <a:t>would have </a:t>
            </a:r>
            <a:r>
              <a:rPr lang="en-US" sz="2700" spc="8" dirty="0">
                <a:solidFill>
                  <a:srgbClr val="333333"/>
                </a:solidFill>
                <a:latin typeface="Arial MT"/>
                <a:cs typeface="Arial MT"/>
              </a:rPr>
              <a:t>been spoken, </a:t>
            </a:r>
            <a:r>
              <a:rPr lang="en-US" sz="2700" spc="-923" dirty="0">
                <a:solidFill>
                  <a:srgbClr val="333333"/>
                </a:solidFill>
                <a:latin typeface="Arial MT"/>
                <a:cs typeface="Arial MT"/>
              </a:rPr>
              <a:t> </a:t>
            </a:r>
            <a:r>
              <a:rPr lang="en-US" sz="2700" spc="8" dirty="0">
                <a:solidFill>
                  <a:srgbClr val="333333"/>
                </a:solidFill>
                <a:latin typeface="Arial MT"/>
                <a:cs typeface="Arial MT"/>
              </a:rPr>
              <a:t>had the</a:t>
            </a:r>
            <a:r>
              <a:rPr lang="en-US" sz="2700" spc="-15" dirty="0">
                <a:solidFill>
                  <a:srgbClr val="333333"/>
                </a:solidFill>
                <a:latin typeface="Arial MT"/>
                <a:cs typeface="Arial MT"/>
              </a:rPr>
              <a:t> </a:t>
            </a:r>
            <a:r>
              <a:rPr lang="en-US" sz="2700" spc="8" dirty="0">
                <a:solidFill>
                  <a:srgbClr val="333333"/>
                </a:solidFill>
                <a:latin typeface="Arial MT"/>
                <a:cs typeface="Arial MT"/>
              </a:rPr>
              <a:t>technical</a:t>
            </a:r>
            <a:r>
              <a:rPr lang="en-US" sz="2700" spc="-15" dirty="0">
                <a:solidFill>
                  <a:srgbClr val="333333"/>
                </a:solidFill>
                <a:latin typeface="Arial MT"/>
                <a:cs typeface="Arial MT"/>
              </a:rPr>
              <a:t> </a:t>
            </a:r>
            <a:r>
              <a:rPr lang="en-US" sz="2700" spc="8" dirty="0">
                <a:solidFill>
                  <a:srgbClr val="333333"/>
                </a:solidFill>
                <a:latin typeface="Arial MT"/>
                <a:cs typeface="Arial MT"/>
              </a:rPr>
              <a:t>glitch</a:t>
            </a:r>
            <a:r>
              <a:rPr lang="en-US" sz="2700" spc="-23" dirty="0">
                <a:solidFill>
                  <a:srgbClr val="333333"/>
                </a:solidFill>
                <a:latin typeface="Arial MT"/>
                <a:cs typeface="Arial MT"/>
              </a:rPr>
              <a:t> </a:t>
            </a:r>
            <a:r>
              <a:rPr lang="en-US" sz="2700" dirty="0">
                <a:solidFill>
                  <a:srgbClr val="333333"/>
                </a:solidFill>
                <a:latin typeface="Arial MT"/>
                <a:cs typeface="Arial MT"/>
              </a:rPr>
              <a:t>not</a:t>
            </a:r>
            <a:r>
              <a:rPr lang="en-US" sz="2700" spc="8" dirty="0">
                <a:solidFill>
                  <a:srgbClr val="333333"/>
                </a:solidFill>
                <a:latin typeface="Arial MT"/>
                <a:cs typeface="Arial MT"/>
              </a:rPr>
              <a:t> occurred.</a:t>
            </a:r>
            <a:endParaRPr lang="en-US" sz="2700" dirty="0">
              <a:latin typeface="Arial MT"/>
              <a:cs typeface="Arial MT"/>
            </a:endParaRPr>
          </a:p>
          <a:p>
            <a:pPr marL="446723" marR="7620" indent="-428625" algn="just">
              <a:lnSpc>
                <a:spcPct val="100800"/>
              </a:lnSpc>
              <a:spcBef>
                <a:spcPts val="1635"/>
              </a:spcBef>
              <a:buSzPct val="75555"/>
              <a:buFont typeface="Wingdings" panose="05000000000000000000" pitchFamily="2" charset="2"/>
              <a:buChar char="§"/>
              <a:tabLst>
                <a:tab pos="387668" algn="l"/>
              </a:tabLst>
            </a:pPr>
            <a:r>
              <a:rPr lang="en-US" sz="2700" spc="8" dirty="0">
                <a:solidFill>
                  <a:srgbClr val="333333"/>
                </a:solidFill>
                <a:latin typeface="Arial MT"/>
                <a:cs typeface="Arial MT"/>
              </a:rPr>
              <a:t>For instance, a contestant delivers a powerful opening but gets disconnected from the electronic device midway—just before the conclusion—do not assume that the conclusion would have been equally impactful. Instead, judge only what was actually delivered and reflect that in your marking on the ballot sheet.</a:t>
            </a:r>
            <a:endParaRPr lang="en-US" sz="2700" dirty="0">
              <a:latin typeface="Arial MT"/>
              <a:cs typeface="Arial MT"/>
            </a:endParaRPr>
          </a:p>
        </p:txBody>
      </p:sp>
      <p:pic>
        <p:nvPicPr>
          <p:cNvPr id="2" name="Picture 1">
            <a:extLst>
              <a:ext uri="{FF2B5EF4-FFF2-40B4-BE49-F238E27FC236}">
                <a16:creationId xmlns:a16="http://schemas.microsoft.com/office/drawing/2014/main" id="{677EE875-9BA1-DFAA-92F9-48836437475B}"/>
              </a:ext>
            </a:extLst>
          </p:cNvPr>
          <p:cNvPicPr>
            <a:picLocks noChangeAspect="1"/>
          </p:cNvPicPr>
          <p:nvPr/>
        </p:nvPicPr>
        <p:blipFill>
          <a:blip r:embed="rId2"/>
          <a:stretch>
            <a:fillRect/>
          </a:stretch>
        </p:blipFill>
        <p:spPr>
          <a:xfrm>
            <a:off x="12536129" y="2039505"/>
            <a:ext cx="5216796" cy="6834003"/>
          </a:xfrm>
          <a:prstGeom prst="rect">
            <a:avLst/>
          </a:prstGeom>
        </p:spPr>
      </p:pic>
    </p:spTree>
    <p:extLst>
      <p:ext uri="{BB962C8B-B14F-4D97-AF65-F5344CB8AC3E}">
        <p14:creationId xmlns:p14="http://schemas.microsoft.com/office/powerpoint/2010/main" val="816889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257299" y="547689"/>
            <a:ext cx="16514507" cy="1546584"/>
          </a:xfrm>
        </p:spPr>
        <p:txBody>
          <a:bodyPr/>
          <a:lstStyle/>
          <a:p>
            <a:r>
              <a:rPr lang="en-IN" sz="6600" b="1" spc="-8" dirty="0">
                <a:latin typeface="Gotham" panose="02000504050000020004" pitchFamily="2" charset="0"/>
              </a:rPr>
              <a:t>Humorous Speech Contest</a:t>
            </a:r>
            <a:endParaRPr lang="en-IN" b="1" dirty="0">
              <a:solidFill>
                <a:srgbClr val="004165"/>
              </a:solidFill>
              <a:latin typeface="Gotham" panose="02000504050000020004" pitchFamily="2" charset="0"/>
            </a:endParaRPr>
          </a:p>
        </p:txBody>
      </p:sp>
      <p:sp>
        <p:nvSpPr>
          <p:cNvPr id="5" name="Content Placeholder 4">
            <a:extLst>
              <a:ext uri="{FF2B5EF4-FFF2-40B4-BE49-F238E27FC236}">
                <a16:creationId xmlns:a16="http://schemas.microsoft.com/office/drawing/2014/main" id="{A9B0F235-C1B8-78A0-E9B9-1322915874F2}"/>
              </a:ext>
            </a:extLst>
          </p:cNvPr>
          <p:cNvSpPr>
            <a:spLocks noGrp="1"/>
          </p:cNvSpPr>
          <p:nvPr>
            <p:ph idx="1"/>
          </p:nvPr>
        </p:nvSpPr>
        <p:spPr>
          <a:xfrm>
            <a:off x="1257301" y="2384477"/>
            <a:ext cx="8181668" cy="6302324"/>
          </a:xfrm>
        </p:spPr>
        <p:txBody>
          <a:bodyPr vert="horz" lIns="137160" tIns="68580" rIns="137160" bIns="68580" rtlCol="0" anchor="t">
            <a:normAutofit/>
          </a:bodyPr>
          <a:lstStyle/>
          <a:p>
            <a:pPr marL="0" indent="0" algn="just">
              <a:spcBef>
                <a:spcPts val="1815"/>
              </a:spcBef>
              <a:buNone/>
            </a:pPr>
            <a:r>
              <a:rPr lang="en-US" sz="3600" b="1" spc="15" dirty="0">
                <a:solidFill>
                  <a:srgbClr val="333333"/>
                </a:solidFill>
                <a:latin typeface="Arial MT"/>
                <a:cs typeface="Arial MT"/>
              </a:rPr>
              <a:t>Technical Failure: </a:t>
            </a:r>
            <a:endParaRPr lang="en-US" sz="3600" b="1" spc="15" dirty="0">
              <a:solidFill>
                <a:srgbClr val="333333"/>
              </a:solidFill>
              <a:cs typeface="Arial MT"/>
            </a:endParaRPr>
          </a:p>
          <a:p>
            <a:pPr marL="446723" indent="-428625" algn="just">
              <a:buSzPct val="75555"/>
              <a:buFont typeface="Wingdings" panose="05000000000000000000" pitchFamily="2" charset="2"/>
              <a:buChar char="§"/>
              <a:tabLst>
                <a:tab pos="387668" algn="l"/>
              </a:tabLst>
            </a:pPr>
            <a:r>
              <a:rPr lang="en-US" sz="2700" spc="8" dirty="0">
                <a:solidFill>
                  <a:srgbClr val="333333"/>
                </a:solidFill>
                <a:latin typeface="Arial MT"/>
              </a:rPr>
              <a:t>If the contest cannot be continued due to an unresolved issue, it may be postponed to a future date.</a:t>
            </a:r>
          </a:p>
          <a:p>
            <a:pPr marL="18098" algn="just">
              <a:buSzPct val="75555"/>
              <a:tabLst>
                <a:tab pos="387668" algn="l"/>
              </a:tabLst>
            </a:pPr>
            <a:endParaRPr lang="en-US" sz="3600" spc="8" dirty="0">
              <a:solidFill>
                <a:srgbClr val="333333"/>
              </a:solidFill>
              <a:latin typeface="Arial MT"/>
            </a:endParaRPr>
          </a:p>
        </p:txBody>
      </p:sp>
      <p:pic>
        <p:nvPicPr>
          <p:cNvPr id="2" name="Picture 1">
            <a:extLst>
              <a:ext uri="{FF2B5EF4-FFF2-40B4-BE49-F238E27FC236}">
                <a16:creationId xmlns:a16="http://schemas.microsoft.com/office/drawing/2014/main" id="{91B67B17-26A3-D3C9-45B7-5204A31DC120}"/>
              </a:ext>
            </a:extLst>
          </p:cNvPr>
          <p:cNvPicPr>
            <a:picLocks noChangeAspect="1"/>
          </p:cNvPicPr>
          <p:nvPr/>
        </p:nvPicPr>
        <p:blipFill>
          <a:blip r:embed="rId2"/>
          <a:stretch>
            <a:fillRect/>
          </a:stretch>
        </p:blipFill>
        <p:spPr>
          <a:xfrm>
            <a:off x="12536129" y="2039505"/>
            <a:ext cx="5216796" cy="6834003"/>
          </a:xfrm>
          <a:prstGeom prst="rect">
            <a:avLst/>
          </a:prstGeom>
        </p:spPr>
      </p:pic>
    </p:spTree>
    <p:extLst>
      <p:ext uri="{BB962C8B-B14F-4D97-AF65-F5344CB8AC3E}">
        <p14:creationId xmlns:p14="http://schemas.microsoft.com/office/powerpoint/2010/main" val="2846298110"/>
      </p:ext>
    </p:extLst>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1_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286</TotalTime>
  <Words>1387</Words>
  <Application>Microsoft Office PowerPoint</Application>
  <PresentationFormat>Custom</PresentationFormat>
  <Paragraphs>120</Paragraphs>
  <Slides>19</Slides>
  <Notes>1</Notes>
  <HiddenSlides>0</HiddenSlides>
  <MMClips>0</MMClips>
  <ScaleCrop>false</ScaleCrop>
  <HeadingPairs>
    <vt:vector size="6" baseType="variant">
      <vt:variant>
        <vt:lpstr>Fonts Used</vt:lpstr>
      </vt:variant>
      <vt:variant>
        <vt:i4>10</vt:i4>
      </vt:variant>
      <vt:variant>
        <vt:lpstr>Theme</vt:lpstr>
      </vt:variant>
      <vt:variant>
        <vt:i4>5</vt:i4>
      </vt:variant>
      <vt:variant>
        <vt:lpstr>Slide Titles</vt:lpstr>
      </vt:variant>
      <vt:variant>
        <vt:i4>19</vt:i4>
      </vt:variant>
    </vt:vector>
  </HeadingPairs>
  <TitlesOfParts>
    <vt:vector size="34" baseType="lpstr">
      <vt:lpstr>Arial MT</vt:lpstr>
      <vt:lpstr>Montserrat</vt:lpstr>
      <vt:lpstr>Segoe UI Symbol</vt:lpstr>
      <vt:lpstr>Arial</vt:lpstr>
      <vt:lpstr>Aptos Display</vt:lpstr>
      <vt:lpstr>Wingdings</vt:lpstr>
      <vt:lpstr>Play</vt:lpstr>
      <vt:lpstr>Calibri</vt:lpstr>
      <vt:lpstr>Aptos</vt:lpstr>
      <vt:lpstr>Gotham</vt:lpstr>
      <vt:lpstr>Office Theme</vt:lpstr>
      <vt:lpstr>2_Custom Design</vt:lpstr>
      <vt:lpstr>1_Custom Design</vt:lpstr>
      <vt:lpstr>1_Office Theme</vt:lpstr>
      <vt:lpstr>Custom Design</vt:lpstr>
      <vt:lpstr>PowerPoint Presentation</vt:lpstr>
      <vt:lpstr>Humorous Speech Contest</vt:lpstr>
      <vt:lpstr>Humorous Speech Contest</vt:lpstr>
      <vt:lpstr>Humorous Speech Contest</vt:lpstr>
      <vt:lpstr>Humorous Speech Contest</vt:lpstr>
      <vt:lpstr>Humorous Speech Contest</vt:lpstr>
      <vt:lpstr>Humorous Speech Contest</vt:lpstr>
      <vt:lpstr>Humorous Speech Contest</vt:lpstr>
      <vt:lpstr>Humorous Speech Contest</vt:lpstr>
      <vt:lpstr>Humorous Speech Contest</vt:lpstr>
      <vt:lpstr>Humorous Speech Contest</vt:lpstr>
      <vt:lpstr>Humorous Speech Contest</vt:lpstr>
      <vt:lpstr>Humorous Speech Contest</vt:lpstr>
      <vt:lpstr>Humorous Speech Contest</vt:lpstr>
      <vt:lpstr>Humorous Speech Contest</vt:lpstr>
      <vt:lpstr>Humorous Speech Contest</vt:lpstr>
      <vt:lpstr>Humorous Speech Contest</vt:lpstr>
      <vt:lpstr>Humorous Speech Contest</vt:lpstr>
      <vt:lpstr>Humorous Speech Contest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Final DPRM PPT Mind Palace</dc:title>
  <dc:creator>Ashwini Arondkar</dc:creator>
  <cp:lastModifiedBy>Nirabhra Akash</cp:lastModifiedBy>
  <cp:revision>24</cp:revision>
  <dcterms:created xsi:type="dcterms:W3CDTF">2006-08-16T00:00:00Z</dcterms:created>
  <dcterms:modified xsi:type="dcterms:W3CDTF">2026-07-25T21:05:13Z</dcterms:modified>
  <dc:identifier>DAGJXYy6UKk</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b13dc51e-dc91-4fe8-86bf-c7b3310ee5e1_Enabled">
    <vt:lpwstr>true</vt:lpwstr>
  </property>
  <property fmtid="{D5CDD505-2E9C-101B-9397-08002B2CF9AE}" pid="3" name="MSIP_Label_b13dc51e-dc91-4fe8-86bf-c7b3310ee5e1_SetDate">
    <vt:lpwstr>2026-06-30T14:04:31Z</vt:lpwstr>
  </property>
  <property fmtid="{D5CDD505-2E9C-101B-9397-08002B2CF9AE}" pid="4" name="MSIP_Label_b13dc51e-dc91-4fe8-86bf-c7b3310ee5e1_Method">
    <vt:lpwstr>Standard</vt:lpwstr>
  </property>
  <property fmtid="{D5CDD505-2E9C-101B-9397-08002B2CF9AE}" pid="5" name="MSIP_Label_b13dc51e-dc91-4fe8-86bf-c7b3310ee5e1_Name">
    <vt:lpwstr>Confidential - Internal</vt:lpwstr>
  </property>
  <property fmtid="{D5CDD505-2E9C-101B-9397-08002B2CF9AE}" pid="6" name="MSIP_Label_b13dc51e-dc91-4fe8-86bf-c7b3310ee5e1_SiteId">
    <vt:lpwstr>64f8aeda-c9ea-4be5-a09b-4f46508d43d3</vt:lpwstr>
  </property>
  <property fmtid="{D5CDD505-2E9C-101B-9397-08002B2CF9AE}" pid="7" name="MSIP_Label_b13dc51e-dc91-4fe8-86bf-c7b3310ee5e1_ActionId">
    <vt:lpwstr>ec7c5453-a15c-4b68-ae0e-99da334ce8b9</vt:lpwstr>
  </property>
  <property fmtid="{D5CDD505-2E9C-101B-9397-08002B2CF9AE}" pid="8" name="MSIP_Label_b13dc51e-dc91-4fe8-86bf-c7b3310ee5e1_ContentBits">
    <vt:lpwstr>1</vt:lpwstr>
  </property>
  <property fmtid="{D5CDD505-2E9C-101B-9397-08002B2CF9AE}" pid="9" name="MSIP_Label_b13dc51e-dc91-4fe8-86bf-c7b3310ee5e1_Tag">
    <vt:lpwstr>10, 3, 0, 1</vt:lpwstr>
  </property>
  <property fmtid="{D5CDD505-2E9C-101B-9397-08002B2CF9AE}" pid="10" name="ClassificationContentMarkingHeaderLocations">
    <vt:lpwstr>Office Theme:8</vt:lpwstr>
  </property>
  <property fmtid="{D5CDD505-2E9C-101B-9397-08002B2CF9AE}" pid="11" name="ClassificationContentMarkingHeaderText">
    <vt:lpwstr>Confidential</vt:lpwstr>
  </property>
</Properties>
</file>