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97" r:id="rId2"/>
    <p:sldMasterId id="2147483685" r:id="rId3"/>
    <p:sldMasterId id="2147483660" r:id="rId4"/>
    <p:sldMasterId id="2147483672" r:id="rId5"/>
  </p:sldMasterIdLst>
  <p:notesMasterIdLst>
    <p:notesMasterId r:id="rId21"/>
  </p:notesMasterIdLst>
  <p:handoutMasterIdLst>
    <p:handoutMasterId r:id="rId22"/>
  </p:handoutMasterIdLst>
  <p:sldIdLst>
    <p:sldId id="256" r:id="rId6"/>
    <p:sldId id="257" r:id="rId7"/>
    <p:sldId id="258" r:id="rId8"/>
    <p:sldId id="259" r:id="rId9"/>
    <p:sldId id="260" r:id="rId10"/>
    <p:sldId id="262" r:id="rId11"/>
    <p:sldId id="264" r:id="rId12"/>
    <p:sldId id="265" r:id="rId13"/>
    <p:sldId id="266" r:id="rId14"/>
    <p:sldId id="267" r:id="rId15"/>
    <p:sldId id="268" r:id="rId16"/>
    <p:sldId id="269" r:id="rId17"/>
    <p:sldId id="270" r:id="rId18"/>
    <p:sldId id="271" r:id="rId19"/>
    <p:sldId id="272" r:id="rId20"/>
  </p:sldIdLst>
  <p:sldSz cx="18288000" cy="10287000"/>
  <p:notesSz cx="6858000" cy="9144000"/>
  <p:embeddedFontLst>
    <p:embeddedFont>
      <p:font typeface="Montserrat" panose="00000500000000000000" pitchFamily="2" charset="0"/>
      <p:regular r:id="rId23"/>
      <p:bold r:id="rId24"/>
      <p:italic r:id="rId25"/>
      <p:boldItalic r:id="rId26"/>
    </p:embeddedFont>
    <p:embeddedFont>
      <p:font typeface="Play" panose="020B0604020202020204" charset="0"/>
      <p:regular r:id="rId27"/>
      <p:bold r:id="rId2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81327"/>
    <a:srgbClr val="3B010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138" autoAdjust="0"/>
    <p:restoredTop sz="49573" autoAdjust="0"/>
  </p:normalViewPr>
  <p:slideViewPr>
    <p:cSldViewPr>
      <p:cViewPr varScale="1">
        <p:scale>
          <a:sx n="42" d="100"/>
          <a:sy n="42" d="100"/>
        </p:scale>
        <p:origin x="760" y="5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874"/>
    </p:cViewPr>
  </p:sorterViewPr>
  <p:notesViewPr>
    <p:cSldViewPr>
      <p:cViewPr varScale="1">
        <p:scale>
          <a:sx n="48" d="100"/>
          <a:sy n="48" d="100"/>
        </p:scale>
        <p:origin x="2752" y="3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font" Target="fonts/font4.fntdata"/><Relationship Id="rId3" Type="http://schemas.openxmlformats.org/officeDocument/2006/relationships/slideMaster" Target="slideMasters/slideMaster3.xml"/><Relationship Id="rId21" Type="http://schemas.openxmlformats.org/officeDocument/2006/relationships/notesMaster" Target="notesMasters/notes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font" Target="fonts/font3.fntdata"/><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2.fntdata"/><Relationship Id="rId32"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font" Target="fonts/font1.fntdata"/><Relationship Id="rId28" Type="http://schemas.openxmlformats.org/officeDocument/2006/relationships/font" Target="fonts/font6.fntdata"/><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handoutMaster" Target="handoutMasters/handoutMaster1.xml"/><Relationship Id="rId27" Type="http://schemas.openxmlformats.org/officeDocument/2006/relationships/font" Target="fonts/font5.fntdata"/><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8828CF0-F4F4-67C2-0019-46879F71054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a:extLst>
              <a:ext uri="{FF2B5EF4-FFF2-40B4-BE49-F238E27FC236}">
                <a16:creationId xmlns:a16="http://schemas.microsoft.com/office/drawing/2014/main" id="{108CE205-0205-1E2B-0897-EA2A6190783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5F2385C-530F-4052-BDC6-76EE4771A0BB}" type="datetimeFigureOut">
              <a:rPr lang="en-IN" smtClean="0"/>
              <a:t>26-07-2026</a:t>
            </a:fld>
            <a:endParaRPr lang="en-IN"/>
          </a:p>
        </p:txBody>
      </p:sp>
      <p:sp>
        <p:nvSpPr>
          <p:cNvPr id="4" name="Footer Placeholder 3">
            <a:extLst>
              <a:ext uri="{FF2B5EF4-FFF2-40B4-BE49-F238E27FC236}">
                <a16:creationId xmlns:a16="http://schemas.microsoft.com/office/drawing/2014/main" id="{D2DA94EB-9FC4-DAC8-9FA0-F163FB70BC5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5" name="Slide Number Placeholder 4">
            <a:extLst>
              <a:ext uri="{FF2B5EF4-FFF2-40B4-BE49-F238E27FC236}">
                <a16:creationId xmlns:a16="http://schemas.microsoft.com/office/drawing/2014/main" id="{91702067-8359-6624-D373-F49CB14F086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D092072-FC20-4B1C-A6D6-CB3A99F93C70}" type="slidenum">
              <a:rPr lang="en-IN" smtClean="0"/>
              <a:t>‹#›</a:t>
            </a:fld>
            <a:endParaRPr lang="en-IN"/>
          </a:p>
        </p:txBody>
      </p:sp>
    </p:spTree>
    <p:extLst>
      <p:ext uri="{BB962C8B-B14F-4D97-AF65-F5344CB8AC3E}">
        <p14:creationId xmlns:p14="http://schemas.microsoft.com/office/powerpoint/2010/main" val="32948507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6231899-0460-4EA2-80CA-ED2FFB5601E2}" type="datetimeFigureOut">
              <a:rPr lang="en-IN" smtClean="0"/>
              <a:t>26-07-2026</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0ACA97A-4E1B-4835-84B9-3C60F07ABA96}" type="slidenum">
              <a:rPr lang="en-IN" smtClean="0"/>
              <a:t>‹#›</a:t>
            </a:fld>
            <a:endParaRPr lang="en-IN"/>
          </a:p>
        </p:txBody>
      </p:sp>
    </p:spTree>
    <p:extLst>
      <p:ext uri="{BB962C8B-B14F-4D97-AF65-F5344CB8AC3E}">
        <p14:creationId xmlns:p14="http://schemas.microsoft.com/office/powerpoint/2010/main" val="21525491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kern="1200" dirty="0">
                <a:solidFill>
                  <a:schemeClr val="tx1"/>
                </a:solidFill>
                <a:effectLst/>
                <a:latin typeface="+mn-lt"/>
                <a:ea typeface="+mn-ea"/>
                <a:cs typeface="+mn-cs"/>
              </a:rPr>
              <a:t>Good morning, fellow Toastmasters and future contest judges.</a:t>
            </a:r>
          </a:p>
          <a:p>
            <a:endParaRPr lang="en-IN" sz="1200" kern="1200" dirty="0">
              <a:solidFill>
                <a:schemeClr val="tx1"/>
              </a:solidFill>
              <a:effectLst/>
              <a:latin typeface="+mn-lt"/>
              <a:ea typeface="+mn-ea"/>
              <a:cs typeface="+mn-cs"/>
            </a:endParaRPr>
          </a:p>
          <a:p>
            <a:r>
              <a:rPr lang="en-IN" sz="1200" kern="1200" dirty="0">
                <a:solidFill>
                  <a:schemeClr val="tx1"/>
                </a:solidFill>
                <a:effectLst/>
                <a:latin typeface="+mn-lt"/>
                <a:ea typeface="+mn-ea"/>
                <a:cs typeface="+mn-cs"/>
              </a:rPr>
              <a:t>My name is Akash Nirabhra, and it is my privilege to conduct today's Voting Judge Training.</a:t>
            </a:r>
          </a:p>
          <a:p>
            <a:endParaRPr lang="en-IN" sz="1200" kern="1200" dirty="0">
              <a:solidFill>
                <a:schemeClr val="tx1"/>
              </a:solidFill>
              <a:effectLst/>
              <a:latin typeface="+mn-lt"/>
              <a:ea typeface="+mn-ea"/>
              <a:cs typeface="+mn-cs"/>
            </a:endParaRPr>
          </a:p>
          <a:p>
            <a:r>
              <a:rPr lang="en-IN" sz="1200" kern="1200" dirty="0">
                <a:solidFill>
                  <a:schemeClr val="tx1"/>
                </a:solidFill>
                <a:effectLst/>
                <a:latin typeface="+mn-lt"/>
                <a:ea typeface="+mn-ea"/>
                <a:cs typeface="+mn-cs"/>
              </a:rPr>
              <a:t>Before we begin, I'd like to ask a simple question:</a:t>
            </a:r>
          </a:p>
          <a:p>
            <a:endParaRPr lang="en-IN" sz="1200" kern="1200" dirty="0">
              <a:solidFill>
                <a:schemeClr val="tx1"/>
              </a:solidFill>
              <a:effectLst/>
              <a:latin typeface="+mn-lt"/>
              <a:ea typeface="+mn-ea"/>
              <a:cs typeface="+mn-cs"/>
            </a:endParaRPr>
          </a:p>
          <a:p>
            <a:r>
              <a:rPr lang="en-IN" sz="1200" b="1" kern="1200" dirty="0">
                <a:solidFill>
                  <a:schemeClr val="tx1"/>
                </a:solidFill>
                <a:effectLst/>
                <a:latin typeface="+mn-lt"/>
                <a:ea typeface="+mn-ea"/>
                <a:cs typeface="+mn-cs"/>
              </a:rPr>
              <a:t>What is the most important person in a speech contest?</a:t>
            </a:r>
            <a:endParaRPr lang="en-IN" sz="1200" kern="1200" dirty="0">
              <a:solidFill>
                <a:schemeClr val="tx1"/>
              </a:solidFill>
              <a:effectLst/>
              <a:latin typeface="+mn-lt"/>
              <a:ea typeface="+mn-ea"/>
              <a:cs typeface="+mn-cs"/>
            </a:endParaRPr>
          </a:p>
          <a:p>
            <a:r>
              <a:rPr lang="en-IN" sz="1200" kern="1200" dirty="0">
                <a:solidFill>
                  <a:schemeClr val="tx1"/>
                </a:solidFill>
                <a:effectLst/>
                <a:latin typeface="+mn-lt"/>
                <a:ea typeface="+mn-ea"/>
                <a:cs typeface="+mn-cs"/>
              </a:rPr>
              <a:t>Many would say the speaker. Some would say the Contest Chair.</a:t>
            </a:r>
          </a:p>
          <a:p>
            <a:r>
              <a:rPr lang="en-IN" sz="1200" kern="1200" dirty="0">
                <a:solidFill>
                  <a:schemeClr val="tx1"/>
                </a:solidFill>
                <a:effectLst/>
                <a:latin typeface="+mn-lt"/>
                <a:ea typeface="+mn-ea"/>
                <a:cs typeface="+mn-cs"/>
              </a:rPr>
              <a:t>But the credibility of the entire contest ultimately rests on the judges.</a:t>
            </a:r>
          </a:p>
          <a:p>
            <a:endParaRPr lang="en-IN" sz="1200" kern="1200" dirty="0">
              <a:solidFill>
                <a:schemeClr val="tx1"/>
              </a:solidFill>
              <a:effectLst/>
              <a:latin typeface="+mn-lt"/>
              <a:ea typeface="+mn-ea"/>
              <a:cs typeface="+mn-cs"/>
            </a:endParaRPr>
          </a:p>
          <a:p>
            <a:r>
              <a:rPr lang="en-IN" sz="1200" kern="1200" dirty="0">
                <a:solidFill>
                  <a:schemeClr val="tx1"/>
                </a:solidFill>
                <a:effectLst/>
                <a:latin typeface="+mn-lt"/>
                <a:ea typeface="+mn-ea"/>
                <a:cs typeface="+mn-cs"/>
              </a:rPr>
              <a:t>A contestant may spend weeks preparing a speech. They trust us to evaluate that effort fairly, objectively, and professionally.</a:t>
            </a:r>
          </a:p>
          <a:p>
            <a:r>
              <a:rPr lang="en-IN" sz="1200" kern="1200" dirty="0">
                <a:solidFill>
                  <a:schemeClr val="tx1"/>
                </a:solidFill>
                <a:effectLst/>
                <a:latin typeface="+mn-lt"/>
                <a:ea typeface="+mn-ea"/>
                <a:cs typeface="+mn-cs"/>
              </a:rPr>
              <a:t>Today's session is designed to help us become judges who inspire confidence through integrity, consistency, and excellence."</a:t>
            </a:r>
          </a:p>
          <a:p>
            <a:endParaRPr lang="en-IN" dirty="0"/>
          </a:p>
        </p:txBody>
      </p:sp>
      <p:sp>
        <p:nvSpPr>
          <p:cNvPr id="4" name="Slide Number Placeholder 3"/>
          <p:cNvSpPr>
            <a:spLocks noGrp="1"/>
          </p:cNvSpPr>
          <p:nvPr>
            <p:ph type="sldNum" sz="quarter" idx="5"/>
          </p:nvPr>
        </p:nvSpPr>
        <p:spPr/>
        <p:txBody>
          <a:bodyPr/>
          <a:lstStyle/>
          <a:p>
            <a:fld id="{B0ACA97A-4E1B-4835-84B9-3C60F07ABA96}" type="slidenum">
              <a:rPr lang="en-IN" smtClean="0"/>
              <a:t>1</a:t>
            </a:fld>
            <a:endParaRPr lang="en-IN"/>
          </a:p>
        </p:txBody>
      </p:sp>
    </p:spTree>
    <p:extLst>
      <p:ext uri="{BB962C8B-B14F-4D97-AF65-F5344CB8AC3E}">
        <p14:creationId xmlns:p14="http://schemas.microsoft.com/office/powerpoint/2010/main" val="16867760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g3221bc782d1_0_9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91" name="Google Shape;191;g3221bc782d1_0_9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p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00" name="Google Shape;200;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09" name="Google Shape;209;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p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18" name="Google Shape;218;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p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27" name="Google Shape;227;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Google Shape;235;p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36" name="Google Shape;236;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4" name="Google Shape;94;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4" name="Google Shape;104;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4" name="Google Shape;114;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124" name="Google Shape;124;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4" name="Google Shape;144;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32240e68db8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62" name="Google Shape;162;g32240e68db8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p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1" name="Google Shape;171;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p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82" name="Google Shape;182;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7/26/2026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7/26/2026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7/26/2026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A2A985-C258-F656-9ABF-8B6807F19B38}"/>
              </a:ext>
            </a:extLst>
          </p:cNvPr>
          <p:cNvSpPr>
            <a:spLocks noGrp="1"/>
          </p:cNvSpPr>
          <p:nvPr>
            <p:ph type="ctrTitle"/>
          </p:nvPr>
        </p:nvSpPr>
        <p:spPr>
          <a:xfrm>
            <a:off x="2286000" y="1684338"/>
            <a:ext cx="13716000" cy="3581400"/>
          </a:xfrm>
        </p:spPr>
        <p:txBody>
          <a:bodyPr anchor="b"/>
          <a:lstStyle>
            <a:lvl1pPr algn="ctr">
              <a:defRPr sz="6000"/>
            </a:lvl1pPr>
          </a:lstStyle>
          <a:p>
            <a:r>
              <a:rPr lang="en-US"/>
              <a:t>Click to edit Master title style</a:t>
            </a:r>
            <a:endParaRPr lang="en-IN"/>
          </a:p>
        </p:txBody>
      </p:sp>
      <p:sp>
        <p:nvSpPr>
          <p:cNvPr id="3" name="Subtitle 2">
            <a:extLst>
              <a:ext uri="{FF2B5EF4-FFF2-40B4-BE49-F238E27FC236}">
                <a16:creationId xmlns:a16="http://schemas.microsoft.com/office/drawing/2014/main" id="{0B858307-67B9-D93F-2D1D-E9A2AD7DCB75}"/>
              </a:ext>
            </a:extLst>
          </p:cNvPr>
          <p:cNvSpPr>
            <a:spLocks noGrp="1"/>
          </p:cNvSpPr>
          <p:nvPr>
            <p:ph type="subTitle" idx="1"/>
          </p:nvPr>
        </p:nvSpPr>
        <p:spPr>
          <a:xfrm>
            <a:off x="2286000" y="5403850"/>
            <a:ext cx="13716000" cy="2482850"/>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a:extLst>
              <a:ext uri="{FF2B5EF4-FFF2-40B4-BE49-F238E27FC236}">
                <a16:creationId xmlns:a16="http://schemas.microsoft.com/office/drawing/2014/main" id="{76470336-32D1-93A5-98E9-C9328DB51DAE}"/>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5" name="Footer Placeholder 4">
            <a:extLst>
              <a:ext uri="{FF2B5EF4-FFF2-40B4-BE49-F238E27FC236}">
                <a16:creationId xmlns:a16="http://schemas.microsoft.com/office/drawing/2014/main" id="{6C60F214-518D-F6D8-46FF-E255CD2BE240}"/>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88DFC783-16E5-97EF-94D2-A7A9049A1B2A}"/>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373330405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78BD18-4590-D329-701E-58E9C481EA66}"/>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7B97EA82-C358-C4A3-712C-2BE9835D192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83A52AC2-09FF-7F8A-FC3B-F98921112B38}"/>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5" name="Footer Placeholder 4">
            <a:extLst>
              <a:ext uri="{FF2B5EF4-FFF2-40B4-BE49-F238E27FC236}">
                <a16:creationId xmlns:a16="http://schemas.microsoft.com/office/drawing/2014/main" id="{20B890DB-AFD4-9B25-3959-5FFA8F6F3779}"/>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4755A940-52F8-3E39-C924-FE6E169806DD}"/>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43332358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ACCC2E-C1D3-4EBE-2C08-1F66604DE530}"/>
              </a:ext>
            </a:extLst>
          </p:cNvPr>
          <p:cNvSpPr>
            <a:spLocks noGrp="1"/>
          </p:cNvSpPr>
          <p:nvPr>
            <p:ph type="title"/>
          </p:nvPr>
        </p:nvSpPr>
        <p:spPr>
          <a:xfrm>
            <a:off x="1247775" y="2565400"/>
            <a:ext cx="15773400" cy="4278313"/>
          </a:xfrm>
        </p:spPr>
        <p:txBody>
          <a:bodyPr anchor="b"/>
          <a:lstStyle>
            <a:lvl1pPr>
              <a:defRPr sz="6000"/>
            </a:lvl1pPr>
          </a:lstStyle>
          <a:p>
            <a:r>
              <a:rPr lang="en-US"/>
              <a:t>Click to edit Master title style</a:t>
            </a:r>
            <a:endParaRPr lang="en-IN"/>
          </a:p>
        </p:txBody>
      </p:sp>
      <p:sp>
        <p:nvSpPr>
          <p:cNvPr id="3" name="Text Placeholder 2">
            <a:extLst>
              <a:ext uri="{FF2B5EF4-FFF2-40B4-BE49-F238E27FC236}">
                <a16:creationId xmlns:a16="http://schemas.microsoft.com/office/drawing/2014/main" id="{79A1B6D6-D44B-4307-4E94-AE4480CCE808}"/>
              </a:ext>
            </a:extLst>
          </p:cNvPr>
          <p:cNvSpPr>
            <a:spLocks noGrp="1"/>
          </p:cNvSpPr>
          <p:nvPr>
            <p:ph type="body" idx="1"/>
          </p:nvPr>
        </p:nvSpPr>
        <p:spPr>
          <a:xfrm>
            <a:off x="1247775" y="6884988"/>
            <a:ext cx="15773400" cy="22494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AFEB0C1-B262-8B72-1660-15680F6E28AE}"/>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5" name="Footer Placeholder 4">
            <a:extLst>
              <a:ext uri="{FF2B5EF4-FFF2-40B4-BE49-F238E27FC236}">
                <a16:creationId xmlns:a16="http://schemas.microsoft.com/office/drawing/2014/main" id="{7C6717EA-9D0F-912B-9D60-721A6897194A}"/>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B2FFD245-B2EB-9169-432A-F4C727C89EE5}"/>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295890499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A3337D-5EFC-68D9-5FA4-00785B489416}"/>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65A20D50-4863-8099-3586-7875ADA8BA02}"/>
              </a:ext>
            </a:extLst>
          </p:cNvPr>
          <p:cNvSpPr>
            <a:spLocks noGrp="1"/>
          </p:cNvSpPr>
          <p:nvPr>
            <p:ph sz="half" idx="1"/>
          </p:nvPr>
        </p:nvSpPr>
        <p:spPr>
          <a:xfrm>
            <a:off x="1257300" y="2738438"/>
            <a:ext cx="7810500" cy="652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a:extLst>
              <a:ext uri="{FF2B5EF4-FFF2-40B4-BE49-F238E27FC236}">
                <a16:creationId xmlns:a16="http://schemas.microsoft.com/office/drawing/2014/main" id="{9CF44506-7B9C-A0CB-DE6F-0681D5790CD9}"/>
              </a:ext>
            </a:extLst>
          </p:cNvPr>
          <p:cNvSpPr>
            <a:spLocks noGrp="1"/>
          </p:cNvSpPr>
          <p:nvPr>
            <p:ph sz="half" idx="2"/>
          </p:nvPr>
        </p:nvSpPr>
        <p:spPr>
          <a:xfrm>
            <a:off x="9220200" y="2738438"/>
            <a:ext cx="7810500" cy="652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a:extLst>
              <a:ext uri="{FF2B5EF4-FFF2-40B4-BE49-F238E27FC236}">
                <a16:creationId xmlns:a16="http://schemas.microsoft.com/office/drawing/2014/main" id="{563BA36A-65D1-4B9A-5D62-BA256E1182F0}"/>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6" name="Footer Placeholder 5">
            <a:extLst>
              <a:ext uri="{FF2B5EF4-FFF2-40B4-BE49-F238E27FC236}">
                <a16:creationId xmlns:a16="http://schemas.microsoft.com/office/drawing/2014/main" id="{B46EC418-5605-78AA-5D9D-A72A4C2DBC04}"/>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4FBD2565-2089-5DB8-98A3-14713286BD1D}"/>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92739833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EB18D7-2412-0EDC-A8B4-F95617AC7F2B}"/>
              </a:ext>
            </a:extLst>
          </p:cNvPr>
          <p:cNvSpPr>
            <a:spLocks noGrp="1"/>
          </p:cNvSpPr>
          <p:nvPr>
            <p:ph type="title"/>
          </p:nvPr>
        </p:nvSpPr>
        <p:spPr>
          <a:xfrm>
            <a:off x="1260475" y="547688"/>
            <a:ext cx="15773400" cy="1989137"/>
          </a:xfrm>
        </p:spPr>
        <p:txBody>
          <a:bodyPr/>
          <a:lstStyle/>
          <a:p>
            <a:r>
              <a:rPr lang="en-US"/>
              <a:t>Click to edit Master title style</a:t>
            </a:r>
            <a:endParaRPr lang="en-IN"/>
          </a:p>
        </p:txBody>
      </p:sp>
      <p:sp>
        <p:nvSpPr>
          <p:cNvPr id="3" name="Text Placeholder 2">
            <a:extLst>
              <a:ext uri="{FF2B5EF4-FFF2-40B4-BE49-F238E27FC236}">
                <a16:creationId xmlns:a16="http://schemas.microsoft.com/office/drawing/2014/main" id="{293946A4-3231-8874-AB46-68E52E2BC9BC}"/>
              </a:ext>
            </a:extLst>
          </p:cNvPr>
          <p:cNvSpPr>
            <a:spLocks noGrp="1"/>
          </p:cNvSpPr>
          <p:nvPr>
            <p:ph type="body" idx="1"/>
          </p:nvPr>
        </p:nvSpPr>
        <p:spPr>
          <a:xfrm>
            <a:off x="1260475" y="2522538"/>
            <a:ext cx="7735888" cy="1235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3636FF1-FCFD-9FBE-CE23-63C136C2BD8B}"/>
              </a:ext>
            </a:extLst>
          </p:cNvPr>
          <p:cNvSpPr>
            <a:spLocks noGrp="1"/>
          </p:cNvSpPr>
          <p:nvPr>
            <p:ph sz="half" idx="2"/>
          </p:nvPr>
        </p:nvSpPr>
        <p:spPr>
          <a:xfrm>
            <a:off x="1260475" y="3757613"/>
            <a:ext cx="7735888" cy="5527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a:extLst>
              <a:ext uri="{FF2B5EF4-FFF2-40B4-BE49-F238E27FC236}">
                <a16:creationId xmlns:a16="http://schemas.microsoft.com/office/drawing/2014/main" id="{1217A881-5806-908D-9FD6-4EF44955B898}"/>
              </a:ext>
            </a:extLst>
          </p:cNvPr>
          <p:cNvSpPr>
            <a:spLocks noGrp="1"/>
          </p:cNvSpPr>
          <p:nvPr>
            <p:ph type="body" sz="quarter" idx="3"/>
          </p:nvPr>
        </p:nvSpPr>
        <p:spPr>
          <a:xfrm>
            <a:off x="9258300" y="2522538"/>
            <a:ext cx="7775575" cy="1235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BFC8251-1071-FD75-4D9B-B3B30FB08516}"/>
              </a:ext>
            </a:extLst>
          </p:cNvPr>
          <p:cNvSpPr>
            <a:spLocks noGrp="1"/>
          </p:cNvSpPr>
          <p:nvPr>
            <p:ph sz="quarter" idx="4"/>
          </p:nvPr>
        </p:nvSpPr>
        <p:spPr>
          <a:xfrm>
            <a:off x="9258300" y="3757613"/>
            <a:ext cx="7775575" cy="5527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a:extLst>
              <a:ext uri="{FF2B5EF4-FFF2-40B4-BE49-F238E27FC236}">
                <a16:creationId xmlns:a16="http://schemas.microsoft.com/office/drawing/2014/main" id="{0E3C0847-BBD6-22B8-7BDC-A8FDD880DA49}"/>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8" name="Footer Placeholder 7">
            <a:extLst>
              <a:ext uri="{FF2B5EF4-FFF2-40B4-BE49-F238E27FC236}">
                <a16:creationId xmlns:a16="http://schemas.microsoft.com/office/drawing/2014/main" id="{BDE2CAC2-A7F5-7B4D-9F84-148D2D116553}"/>
              </a:ext>
            </a:extLst>
          </p:cNvPr>
          <p:cNvSpPr>
            <a:spLocks noGrp="1"/>
          </p:cNvSpPr>
          <p:nvPr>
            <p:ph type="ftr" sz="quarter" idx="11"/>
          </p:nvPr>
        </p:nvSpPr>
        <p:spPr/>
        <p:txBody>
          <a:bodyPr/>
          <a:lstStyle/>
          <a:p>
            <a:endParaRPr lang="en-IN"/>
          </a:p>
        </p:txBody>
      </p:sp>
      <p:sp>
        <p:nvSpPr>
          <p:cNvPr id="9" name="Slide Number Placeholder 8">
            <a:extLst>
              <a:ext uri="{FF2B5EF4-FFF2-40B4-BE49-F238E27FC236}">
                <a16:creationId xmlns:a16="http://schemas.microsoft.com/office/drawing/2014/main" id="{36C870D3-22FC-7CA0-1856-FA345CFDEE06}"/>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192464380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055A5E-2802-3027-6C4C-449373550952}"/>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3CBD9303-11E9-E01E-DE18-FDA197ABAEDE}"/>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4" name="Footer Placeholder 3">
            <a:extLst>
              <a:ext uri="{FF2B5EF4-FFF2-40B4-BE49-F238E27FC236}">
                <a16:creationId xmlns:a16="http://schemas.microsoft.com/office/drawing/2014/main" id="{F8555DA8-BF0D-42F8-C0B5-4D2C55973827}"/>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a16="http://schemas.microsoft.com/office/drawing/2014/main" id="{13AFE10D-D20C-A5EF-BA0F-9750F22580BA}"/>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71454542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66DF220-DB8B-7331-29D7-256D72EE24E5}"/>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3" name="Footer Placeholder 2">
            <a:extLst>
              <a:ext uri="{FF2B5EF4-FFF2-40B4-BE49-F238E27FC236}">
                <a16:creationId xmlns:a16="http://schemas.microsoft.com/office/drawing/2014/main" id="{E312B30C-B8D1-7AE9-92F9-D9F1C7016EAF}"/>
              </a:ext>
            </a:extLst>
          </p:cNvPr>
          <p:cNvSpPr>
            <a:spLocks noGrp="1"/>
          </p:cNvSpPr>
          <p:nvPr>
            <p:ph type="ftr" sz="quarter" idx="11"/>
          </p:nvPr>
        </p:nvSpPr>
        <p:spPr/>
        <p:txBody>
          <a:bodyPr/>
          <a:lstStyle/>
          <a:p>
            <a:endParaRPr lang="en-IN"/>
          </a:p>
        </p:txBody>
      </p:sp>
      <p:sp>
        <p:nvSpPr>
          <p:cNvPr id="4" name="Slide Number Placeholder 3">
            <a:extLst>
              <a:ext uri="{FF2B5EF4-FFF2-40B4-BE49-F238E27FC236}">
                <a16:creationId xmlns:a16="http://schemas.microsoft.com/office/drawing/2014/main" id="{FA58267B-B6D1-C103-FFE0-E092FF4A351B}"/>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18024852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51D3D0-542A-84CF-49BD-F6273D91CFCA}"/>
              </a:ext>
            </a:extLst>
          </p:cNvPr>
          <p:cNvSpPr>
            <a:spLocks noGrp="1"/>
          </p:cNvSpPr>
          <p:nvPr>
            <p:ph type="title"/>
          </p:nvPr>
        </p:nvSpPr>
        <p:spPr>
          <a:xfrm>
            <a:off x="1260475" y="685800"/>
            <a:ext cx="5897563" cy="2400300"/>
          </a:xfrm>
        </p:spPr>
        <p:txBody>
          <a:bodyPr anchor="b"/>
          <a:lstStyle>
            <a:lvl1pPr>
              <a:defRPr sz="3200"/>
            </a:lvl1pPr>
          </a:lstStyle>
          <a:p>
            <a:r>
              <a:rPr lang="en-US"/>
              <a:t>Click to edit Master title style</a:t>
            </a:r>
            <a:endParaRPr lang="en-IN"/>
          </a:p>
        </p:txBody>
      </p:sp>
      <p:sp>
        <p:nvSpPr>
          <p:cNvPr id="3" name="Content Placeholder 2">
            <a:extLst>
              <a:ext uri="{FF2B5EF4-FFF2-40B4-BE49-F238E27FC236}">
                <a16:creationId xmlns:a16="http://schemas.microsoft.com/office/drawing/2014/main" id="{E9F49A40-FCB3-EA94-A572-52712DE641F5}"/>
              </a:ext>
            </a:extLst>
          </p:cNvPr>
          <p:cNvSpPr>
            <a:spLocks noGrp="1"/>
          </p:cNvSpPr>
          <p:nvPr>
            <p:ph idx="1"/>
          </p:nvPr>
        </p:nvSpPr>
        <p:spPr>
          <a:xfrm>
            <a:off x="7775575" y="1481138"/>
            <a:ext cx="9258300" cy="7310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a:extLst>
              <a:ext uri="{FF2B5EF4-FFF2-40B4-BE49-F238E27FC236}">
                <a16:creationId xmlns:a16="http://schemas.microsoft.com/office/drawing/2014/main" id="{01AEF27F-5556-3787-235F-8130799A5745}"/>
              </a:ext>
            </a:extLst>
          </p:cNvPr>
          <p:cNvSpPr>
            <a:spLocks noGrp="1"/>
          </p:cNvSpPr>
          <p:nvPr>
            <p:ph type="body" sz="half" idx="2"/>
          </p:nvPr>
        </p:nvSpPr>
        <p:spPr>
          <a:xfrm>
            <a:off x="1260475" y="3086100"/>
            <a:ext cx="5897563" cy="5718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B2C1015-7DFF-394A-D86E-95D97556A40E}"/>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6" name="Footer Placeholder 5">
            <a:extLst>
              <a:ext uri="{FF2B5EF4-FFF2-40B4-BE49-F238E27FC236}">
                <a16:creationId xmlns:a16="http://schemas.microsoft.com/office/drawing/2014/main" id="{5BF2B9CA-2E33-66C4-23DE-7CE9A6B43B3D}"/>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15DF4118-CAE3-79F4-134B-CEB0336F8B73}"/>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20963576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7/26/2026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2D0A54-D0CD-AE40-08C8-4EA11F0912FB}"/>
              </a:ext>
            </a:extLst>
          </p:cNvPr>
          <p:cNvSpPr>
            <a:spLocks noGrp="1"/>
          </p:cNvSpPr>
          <p:nvPr>
            <p:ph type="title"/>
          </p:nvPr>
        </p:nvSpPr>
        <p:spPr>
          <a:xfrm>
            <a:off x="1260475" y="685800"/>
            <a:ext cx="5897563" cy="2400300"/>
          </a:xfrm>
        </p:spPr>
        <p:txBody>
          <a:bodyPr anchor="b"/>
          <a:lstStyle>
            <a:lvl1pPr>
              <a:defRPr sz="3200"/>
            </a:lvl1pPr>
          </a:lstStyle>
          <a:p>
            <a:r>
              <a:rPr lang="en-US"/>
              <a:t>Click to edit Master title style</a:t>
            </a:r>
            <a:endParaRPr lang="en-IN"/>
          </a:p>
        </p:txBody>
      </p:sp>
      <p:sp>
        <p:nvSpPr>
          <p:cNvPr id="3" name="Picture Placeholder 2">
            <a:extLst>
              <a:ext uri="{FF2B5EF4-FFF2-40B4-BE49-F238E27FC236}">
                <a16:creationId xmlns:a16="http://schemas.microsoft.com/office/drawing/2014/main" id="{344E9911-7858-122E-CFAC-E9FED2C42B00}"/>
              </a:ext>
            </a:extLst>
          </p:cNvPr>
          <p:cNvSpPr>
            <a:spLocks noGrp="1"/>
          </p:cNvSpPr>
          <p:nvPr>
            <p:ph type="pic" idx="1"/>
          </p:nvPr>
        </p:nvSpPr>
        <p:spPr>
          <a:xfrm>
            <a:off x="7775575" y="1481138"/>
            <a:ext cx="9258300" cy="73104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a:extLst>
              <a:ext uri="{FF2B5EF4-FFF2-40B4-BE49-F238E27FC236}">
                <a16:creationId xmlns:a16="http://schemas.microsoft.com/office/drawing/2014/main" id="{8F354E9B-B576-979C-AF71-740B66319EEB}"/>
              </a:ext>
            </a:extLst>
          </p:cNvPr>
          <p:cNvSpPr>
            <a:spLocks noGrp="1"/>
          </p:cNvSpPr>
          <p:nvPr>
            <p:ph type="body" sz="half" idx="2"/>
          </p:nvPr>
        </p:nvSpPr>
        <p:spPr>
          <a:xfrm>
            <a:off x="1260475" y="3086100"/>
            <a:ext cx="5897563" cy="5718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4F78626-CA00-FD4C-B6CF-5BF0075D580D}"/>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6" name="Footer Placeholder 5">
            <a:extLst>
              <a:ext uri="{FF2B5EF4-FFF2-40B4-BE49-F238E27FC236}">
                <a16:creationId xmlns:a16="http://schemas.microsoft.com/office/drawing/2014/main" id="{DA1FE58A-CD61-9ECF-B10C-87775AB4CFB3}"/>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8524FC7B-0A6C-2E83-21A8-46F43529D9BC}"/>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352969262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6B5057-4884-E2CA-BD23-1C87374A167A}"/>
              </a:ext>
            </a:extLst>
          </p:cNvPr>
          <p:cNvSpPr>
            <a:spLocks noGrp="1"/>
          </p:cNvSpPr>
          <p:nvPr>
            <p:ph type="title"/>
          </p:nvPr>
        </p:nvSpPr>
        <p:spPr/>
        <p:txBody>
          <a:bodyPr/>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92A175EB-D816-2914-0B10-9A57DA8C437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9A78CD74-193D-602C-0FE2-59FDAD0362F0}"/>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5" name="Footer Placeholder 4">
            <a:extLst>
              <a:ext uri="{FF2B5EF4-FFF2-40B4-BE49-F238E27FC236}">
                <a16:creationId xmlns:a16="http://schemas.microsoft.com/office/drawing/2014/main" id="{54C36048-CD81-6C86-0940-AF99BA9F0145}"/>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2F411D09-33A8-6CBE-C982-F7319541FF87}"/>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52399659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D69DECC-BB68-9D15-CAD1-58F2FA28BEEC}"/>
              </a:ext>
            </a:extLst>
          </p:cNvPr>
          <p:cNvSpPr>
            <a:spLocks noGrp="1"/>
          </p:cNvSpPr>
          <p:nvPr>
            <p:ph type="title" orient="vert"/>
          </p:nvPr>
        </p:nvSpPr>
        <p:spPr>
          <a:xfrm>
            <a:off x="13087350" y="547688"/>
            <a:ext cx="3943350" cy="8718550"/>
          </a:xfrm>
        </p:spPr>
        <p:txBody>
          <a:bodyPr vert="eaVert"/>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FB2D4796-2080-F700-C585-EA825C4FF8AC}"/>
              </a:ext>
            </a:extLst>
          </p:cNvPr>
          <p:cNvSpPr>
            <a:spLocks noGrp="1"/>
          </p:cNvSpPr>
          <p:nvPr>
            <p:ph type="body" orient="vert" idx="1"/>
          </p:nvPr>
        </p:nvSpPr>
        <p:spPr>
          <a:xfrm>
            <a:off x="1257300" y="547688"/>
            <a:ext cx="11677650" cy="87185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B82C1796-44BB-D776-6CD9-039C61A243A9}"/>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5" name="Footer Placeholder 4">
            <a:extLst>
              <a:ext uri="{FF2B5EF4-FFF2-40B4-BE49-F238E27FC236}">
                <a16:creationId xmlns:a16="http://schemas.microsoft.com/office/drawing/2014/main" id="{06E25AD3-D66D-3EBD-2725-8789D418CA40}"/>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8F0808D1-ABDC-6214-4D1E-10FC4721D2F9}"/>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223704322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523297-177E-ABEE-4D7D-A6DF5F30EA2B}"/>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71248D6D-B806-5416-4571-6146F1AC65BD}"/>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4" name="Footer Placeholder 3">
            <a:extLst>
              <a:ext uri="{FF2B5EF4-FFF2-40B4-BE49-F238E27FC236}">
                <a16:creationId xmlns:a16="http://schemas.microsoft.com/office/drawing/2014/main" id="{817D5575-94DA-435F-C91B-ED432CE15B26}"/>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a16="http://schemas.microsoft.com/office/drawing/2014/main" id="{F42C05CA-333C-3A55-1321-65927D9397EC}"/>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412715567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3E51F6-99BA-9EE2-9487-77BD84F66145}"/>
              </a:ext>
            </a:extLst>
          </p:cNvPr>
          <p:cNvSpPr>
            <a:spLocks noGrp="1"/>
          </p:cNvSpPr>
          <p:nvPr>
            <p:ph type="ctrTitle"/>
          </p:nvPr>
        </p:nvSpPr>
        <p:spPr>
          <a:xfrm>
            <a:off x="2286000" y="1684338"/>
            <a:ext cx="13716000" cy="3581400"/>
          </a:xfrm>
        </p:spPr>
        <p:txBody>
          <a:bodyPr anchor="b"/>
          <a:lstStyle>
            <a:lvl1pPr algn="ctr">
              <a:defRPr sz="6000"/>
            </a:lvl1pPr>
          </a:lstStyle>
          <a:p>
            <a:r>
              <a:rPr lang="en-US"/>
              <a:t>Click to edit Master title style</a:t>
            </a:r>
            <a:endParaRPr lang="en-IN"/>
          </a:p>
        </p:txBody>
      </p:sp>
      <p:sp>
        <p:nvSpPr>
          <p:cNvPr id="3" name="Subtitle 2">
            <a:extLst>
              <a:ext uri="{FF2B5EF4-FFF2-40B4-BE49-F238E27FC236}">
                <a16:creationId xmlns:a16="http://schemas.microsoft.com/office/drawing/2014/main" id="{8E0E6159-17AD-2E90-2CA6-B4BF4EC2AFB3}"/>
              </a:ext>
            </a:extLst>
          </p:cNvPr>
          <p:cNvSpPr>
            <a:spLocks noGrp="1"/>
          </p:cNvSpPr>
          <p:nvPr>
            <p:ph type="subTitle" idx="1"/>
          </p:nvPr>
        </p:nvSpPr>
        <p:spPr>
          <a:xfrm>
            <a:off x="2286000" y="5403850"/>
            <a:ext cx="13716000" cy="2482850"/>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a:extLst>
              <a:ext uri="{FF2B5EF4-FFF2-40B4-BE49-F238E27FC236}">
                <a16:creationId xmlns:a16="http://schemas.microsoft.com/office/drawing/2014/main" id="{F3687AC1-962E-B057-9099-95D66C1FC517}"/>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5" name="Footer Placeholder 4">
            <a:extLst>
              <a:ext uri="{FF2B5EF4-FFF2-40B4-BE49-F238E27FC236}">
                <a16:creationId xmlns:a16="http://schemas.microsoft.com/office/drawing/2014/main" id="{4087D0ED-F672-8D72-5ACF-C36C10DFC142}"/>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F7CC79C3-D8B2-D5E2-9DAC-7BFBF1A4C499}"/>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203289109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527C6F-8343-0020-55B6-CC8AB7D5C281}"/>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F8100528-20BF-FBDA-68A2-6CEDCE89C4B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5682D84A-9DCB-25D9-F2CE-C671CF69CFC9}"/>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5" name="Footer Placeholder 4">
            <a:extLst>
              <a:ext uri="{FF2B5EF4-FFF2-40B4-BE49-F238E27FC236}">
                <a16:creationId xmlns:a16="http://schemas.microsoft.com/office/drawing/2014/main" id="{ADDD44BA-F8A5-38A6-D488-2CB3D5DA68A8}"/>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AF100182-C4C9-BC6B-499C-11821C3F1C91}"/>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174086727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CC15B7-BA3F-536A-59AF-1DFAC78426B0}"/>
              </a:ext>
            </a:extLst>
          </p:cNvPr>
          <p:cNvSpPr>
            <a:spLocks noGrp="1"/>
          </p:cNvSpPr>
          <p:nvPr>
            <p:ph type="title"/>
          </p:nvPr>
        </p:nvSpPr>
        <p:spPr>
          <a:xfrm>
            <a:off x="1247775" y="2565400"/>
            <a:ext cx="15773400" cy="4278313"/>
          </a:xfrm>
        </p:spPr>
        <p:txBody>
          <a:bodyPr anchor="b"/>
          <a:lstStyle>
            <a:lvl1pPr>
              <a:defRPr sz="6000"/>
            </a:lvl1pPr>
          </a:lstStyle>
          <a:p>
            <a:r>
              <a:rPr lang="en-US"/>
              <a:t>Click to edit Master title style</a:t>
            </a:r>
            <a:endParaRPr lang="en-IN"/>
          </a:p>
        </p:txBody>
      </p:sp>
      <p:sp>
        <p:nvSpPr>
          <p:cNvPr id="3" name="Text Placeholder 2">
            <a:extLst>
              <a:ext uri="{FF2B5EF4-FFF2-40B4-BE49-F238E27FC236}">
                <a16:creationId xmlns:a16="http://schemas.microsoft.com/office/drawing/2014/main" id="{0E2AD3C6-E844-BFC1-21E4-C2C826496D04}"/>
              </a:ext>
            </a:extLst>
          </p:cNvPr>
          <p:cNvSpPr>
            <a:spLocks noGrp="1"/>
          </p:cNvSpPr>
          <p:nvPr>
            <p:ph type="body" idx="1"/>
          </p:nvPr>
        </p:nvSpPr>
        <p:spPr>
          <a:xfrm>
            <a:off x="1247775" y="6884988"/>
            <a:ext cx="15773400" cy="22494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6BF42E6-B4EF-74F0-35CF-48267076C7CD}"/>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5" name="Footer Placeholder 4">
            <a:extLst>
              <a:ext uri="{FF2B5EF4-FFF2-40B4-BE49-F238E27FC236}">
                <a16:creationId xmlns:a16="http://schemas.microsoft.com/office/drawing/2014/main" id="{FC1635B4-BF2E-986D-D135-DB69A3E67F71}"/>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1BEAE73F-5CD0-1D95-C45E-C1A49AE513D6}"/>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202061816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CEAD2E-E0DC-698C-9CAA-76A4AB91B6BA}"/>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A207363F-84C9-CBB7-070C-FDFE44CF079E}"/>
              </a:ext>
            </a:extLst>
          </p:cNvPr>
          <p:cNvSpPr>
            <a:spLocks noGrp="1"/>
          </p:cNvSpPr>
          <p:nvPr>
            <p:ph sz="half" idx="1"/>
          </p:nvPr>
        </p:nvSpPr>
        <p:spPr>
          <a:xfrm>
            <a:off x="1257300" y="2738438"/>
            <a:ext cx="7810500" cy="652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a:extLst>
              <a:ext uri="{FF2B5EF4-FFF2-40B4-BE49-F238E27FC236}">
                <a16:creationId xmlns:a16="http://schemas.microsoft.com/office/drawing/2014/main" id="{C464C833-D6C0-8C2E-6DD2-A2C1374CD5EC}"/>
              </a:ext>
            </a:extLst>
          </p:cNvPr>
          <p:cNvSpPr>
            <a:spLocks noGrp="1"/>
          </p:cNvSpPr>
          <p:nvPr>
            <p:ph sz="half" idx="2"/>
          </p:nvPr>
        </p:nvSpPr>
        <p:spPr>
          <a:xfrm>
            <a:off x="9220200" y="2738438"/>
            <a:ext cx="7810500" cy="652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a:extLst>
              <a:ext uri="{FF2B5EF4-FFF2-40B4-BE49-F238E27FC236}">
                <a16:creationId xmlns:a16="http://schemas.microsoft.com/office/drawing/2014/main" id="{CF6E5F1E-6F2F-7328-A836-0EC97C33328C}"/>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6" name="Footer Placeholder 5">
            <a:extLst>
              <a:ext uri="{FF2B5EF4-FFF2-40B4-BE49-F238E27FC236}">
                <a16:creationId xmlns:a16="http://schemas.microsoft.com/office/drawing/2014/main" id="{114B3519-F347-D5FE-E917-4668407C2EF6}"/>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9D27D8CB-5C4E-0EC9-BDC2-2EC5E12CDABE}"/>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343997988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1471FC-7DB9-112E-98E5-254E02E4DB6A}"/>
              </a:ext>
            </a:extLst>
          </p:cNvPr>
          <p:cNvSpPr>
            <a:spLocks noGrp="1"/>
          </p:cNvSpPr>
          <p:nvPr>
            <p:ph type="title"/>
          </p:nvPr>
        </p:nvSpPr>
        <p:spPr>
          <a:xfrm>
            <a:off x="1260475" y="547688"/>
            <a:ext cx="15773400" cy="1989137"/>
          </a:xfrm>
        </p:spPr>
        <p:txBody>
          <a:bodyPr/>
          <a:lstStyle/>
          <a:p>
            <a:r>
              <a:rPr lang="en-US"/>
              <a:t>Click to edit Master title style</a:t>
            </a:r>
            <a:endParaRPr lang="en-IN"/>
          </a:p>
        </p:txBody>
      </p:sp>
      <p:sp>
        <p:nvSpPr>
          <p:cNvPr id="3" name="Text Placeholder 2">
            <a:extLst>
              <a:ext uri="{FF2B5EF4-FFF2-40B4-BE49-F238E27FC236}">
                <a16:creationId xmlns:a16="http://schemas.microsoft.com/office/drawing/2014/main" id="{E091F4D5-0C5B-49C1-BA05-4BAF9124F00D}"/>
              </a:ext>
            </a:extLst>
          </p:cNvPr>
          <p:cNvSpPr>
            <a:spLocks noGrp="1"/>
          </p:cNvSpPr>
          <p:nvPr>
            <p:ph type="body" idx="1"/>
          </p:nvPr>
        </p:nvSpPr>
        <p:spPr>
          <a:xfrm>
            <a:off x="1260475" y="2522538"/>
            <a:ext cx="7735888" cy="1235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5B5D7C7-3689-1C8E-2FC6-10C2EAFABB53}"/>
              </a:ext>
            </a:extLst>
          </p:cNvPr>
          <p:cNvSpPr>
            <a:spLocks noGrp="1"/>
          </p:cNvSpPr>
          <p:nvPr>
            <p:ph sz="half" idx="2"/>
          </p:nvPr>
        </p:nvSpPr>
        <p:spPr>
          <a:xfrm>
            <a:off x="1260475" y="3757613"/>
            <a:ext cx="7735888" cy="5527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a:extLst>
              <a:ext uri="{FF2B5EF4-FFF2-40B4-BE49-F238E27FC236}">
                <a16:creationId xmlns:a16="http://schemas.microsoft.com/office/drawing/2014/main" id="{FE471176-30C4-18E0-19D9-A5B8CBE922DB}"/>
              </a:ext>
            </a:extLst>
          </p:cNvPr>
          <p:cNvSpPr>
            <a:spLocks noGrp="1"/>
          </p:cNvSpPr>
          <p:nvPr>
            <p:ph type="body" sz="quarter" idx="3"/>
          </p:nvPr>
        </p:nvSpPr>
        <p:spPr>
          <a:xfrm>
            <a:off x="9258300" y="2522538"/>
            <a:ext cx="7775575" cy="1235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4B05B46-A270-F717-0F2F-8908CA3EE137}"/>
              </a:ext>
            </a:extLst>
          </p:cNvPr>
          <p:cNvSpPr>
            <a:spLocks noGrp="1"/>
          </p:cNvSpPr>
          <p:nvPr>
            <p:ph sz="quarter" idx="4"/>
          </p:nvPr>
        </p:nvSpPr>
        <p:spPr>
          <a:xfrm>
            <a:off x="9258300" y="3757613"/>
            <a:ext cx="7775575" cy="5527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a:extLst>
              <a:ext uri="{FF2B5EF4-FFF2-40B4-BE49-F238E27FC236}">
                <a16:creationId xmlns:a16="http://schemas.microsoft.com/office/drawing/2014/main" id="{9F2D3D6E-8F18-FEFC-2A06-013342790FE9}"/>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8" name="Footer Placeholder 7">
            <a:extLst>
              <a:ext uri="{FF2B5EF4-FFF2-40B4-BE49-F238E27FC236}">
                <a16:creationId xmlns:a16="http://schemas.microsoft.com/office/drawing/2014/main" id="{B082801E-6DE9-12EC-2C1F-D0FAF8F0DF3E}"/>
              </a:ext>
            </a:extLst>
          </p:cNvPr>
          <p:cNvSpPr>
            <a:spLocks noGrp="1"/>
          </p:cNvSpPr>
          <p:nvPr>
            <p:ph type="ftr" sz="quarter" idx="11"/>
          </p:nvPr>
        </p:nvSpPr>
        <p:spPr/>
        <p:txBody>
          <a:bodyPr/>
          <a:lstStyle/>
          <a:p>
            <a:endParaRPr lang="en-IN"/>
          </a:p>
        </p:txBody>
      </p:sp>
      <p:sp>
        <p:nvSpPr>
          <p:cNvPr id="9" name="Slide Number Placeholder 8">
            <a:extLst>
              <a:ext uri="{FF2B5EF4-FFF2-40B4-BE49-F238E27FC236}">
                <a16:creationId xmlns:a16="http://schemas.microsoft.com/office/drawing/2014/main" id="{1E2AC21E-E5FC-5547-A2B3-86988797EBF4}"/>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184702445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5B8242-80F9-FF58-8CAE-DC4E333DFE9E}"/>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630F6687-7309-6055-D685-304426B17F4E}"/>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4" name="Footer Placeholder 3">
            <a:extLst>
              <a:ext uri="{FF2B5EF4-FFF2-40B4-BE49-F238E27FC236}">
                <a16:creationId xmlns:a16="http://schemas.microsoft.com/office/drawing/2014/main" id="{E231C5B8-25B5-4FA0-9A61-9275DC8A143C}"/>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a16="http://schemas.microsoft.com/office/drawing/2014/main" id="{D04F824B-B488-652E-6DF5-92248EA4A68C}"/>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21985517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7/26/2026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355E1B8-FE11-5489-A583-7B4D0B0C8905}"/>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3" name="Footer Placeholder 2">
            <a:extLst>
              <a:ext uri="{FF2B5EF4-FFF2-40B4-BE49-F238E27FC236}">
                <a16:creationId xmlns:a16="http://schemas.microsoft.com/office/drawing/2014/main" id="{16A97399-0EF0-F3CE-089E-379C7A3D73FB}"/>
              </a:ext>
            </a:extLst>
          </p:cNvPr>
          <p:cNvSpPr>
            <a:spLocks noGrp="1"/>
          </p:cNvSpPr>
          <p:nvPr>
            <p:ph type="ftr" sz="quarter" idx="11"/>
          </p:nvPr>
        </p:nvSpPr>
        <p:spPr/>
        <p:txBody>
          <a:bodyPr/>
          <a:lstStyle/>
          <a:p>
            <a:endParaRPr lang="en-IN"/>
          </a:p>
        </p:txBody>
      </p:sp>
      <p:sp>
        <p:nvSpPr>
          <p:cNvPr id="4" name="Slide Number Placeholder 3">
            <a:extLst>
              <a:ext uri="{FF2B5EF4-FFF2-40B4-BE49-F238E27FC236}">
                <a16:creationId xmlns:a16="http://schemas.microsoft.com/office/drawing/2014/main" id="{A71DDF8E-3081-E8F0-1ED9-B9B6CF15F22E}"/>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62860347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8840E8-221A-68BF-A4EF-B4389E870ECB}"/>
              </a:ext>
            </a:extLst>
          </p:cNvPr>
          <p:cNvSpPr>
            <a:spLocks noGrp="1"/>
          </p:cNvSpPr>
          <p:nvPr>
            <p:ph type="title"/>
          </p:nvPr>
        </p:nvSpPr>
        <p:spPr>
          <a:xfrm>
            <a:off x="1260475" y="685800"/>
            <a:ext cx="5897563" cy="2400300"/>
          </a:xfrm>
        </p:spPr>
        <p:txBody>
          <a:bodyPr anchor="b"/>
          <a:lstStyle>
            <a:lvl1pPr>
              <a:defRPr sz="3200"/>
            </a:lvl1pPr>
          </a:lstStyle>
          <a:p>
            <a:r>
              <a:rPr lang="en-US"/>
              <a:t>Click to edit Master title style</a:t>
            </a:r>
            <a:endParaRPr lang="en-IN"/>
          </a:p>
        </p:txBody>
      </p:sp>
      <p:sp>
        <p:nvSpPr>
          <p:cNvPr id="3" name="Content Placeholder 2">
            <a:extLst>
              <a:ext uri="{FF2B5EF4-FFF2-40B4-BE49-F238E27FC236}">
                <a16:creationId xmlns:a16="http://schemas.microsoft.com/office/drawing/2014/main" id="{E727547F-09ED-6B35-0A0A-F02C1176A8CC}"/>
              </a:ext>
            </a:extLst>
          </p:cNvPr>
          <p:cNvSpPr>
            <a:spLocks noGrp="1"/>
          </p:cNvSpPr>
          <p:nvPr>
            <p:ph idx="1"/>
          </p:nvPr>
        </p:nvSpPr>
        <p:spPr>
          <a:xfrm>
            <a:off x="7775575" y="1481138"/>
            <a:ext cx="9258300" cy="7310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a:extLst>
              <a:ext uri="{FF2B5EF4-FFF2-40B4-BE49-F238E27FC236}">
                <a16:creationId xmlns:a16="http://schemas.microsoft.com/office/drawing/2014/main" id="{93315D97-8DE3-BE3C-1CAF-F64B7132D260}"/>
              </a:ext>
            </a:extLst>
          </p:cNvPr>
          <p:cNvSpPr>
            <a:spLocks noGrp="1"/>
          </p:cNvSpPr>
          <p:nvPr>
            <p:ph type="body" sz="half" idx="2"/>
          </p:nvPr>
        </p:nvSpPr>
        <p:spPr>
          <a:xfrm>
            <a:off x="1260475" y="3086100"/>
            <a:ext cx="5897563" cy="5718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D99C3D5-DECE-B9BE-7087-837FFB191731}"/>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6" name="Footer Placeholder 5">
            <a:extLst>
              <a:ext uri="{FF2B5EF4-FFF2-40B4-BE49-F238E27FC236}">
                <a16:creationId xmlns:a16="http://schemas.microsoft.com/office/drawing/2014/main" id="{9F84E85A-E665-F51F-5B62-0B7FA7FFBD20}"/>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33A1A10F-7777-BBD0-82E2-FD4E3A6CF7FC}"/>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249818877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A777-7538-1D87-5618-29BE6DE91A61}"/>
              </a:ext>
            </a:extLst>
          </p:cNvPr>
          <p:cNvSpPr>
            <a:spLocks noGrp="1"/>
          </p:cNvSpPr>
          <p:nvPr>
            <p:ph type="title"/>
          </p:nvPr>
        </p:nvSpPr>
        <p:spPr>
          <a:xfrm>
            <a:off x="1260475" y="685800"/>
            <a:ext cx="5897563" cy="2400300"/>
          </a:xfrm>
        </p:spPr>
        <p:txBody>
          <a:bodyPr anchor="b"/>
          <a:lstStyle>
            <a:lvl1pPr>
              <a:defRPr sz="3200"/>
            </a:lvl1pPr>
          </a:lstStyle>
          <a:p>
            <a:r>
              <a:rPr lang="en-US"/>
              <a:t>Click to edit Master title style</a:t>
            </a:r>
            <a:endParaRPr lang="en-IN"/>
          </a:p>
        </p:txBody>
      </p:sp>
      <p:sp>
        <p:nvSpPr>
          <p:cNvPr id="3" name="Picture Placeholder 2">
            <a:extLst>
              <a:ext uri="{FF2B5EF4-FFF2-40B4-BE49-F238E27FC236}">
                <a16:creationId xmlns:a16="http://schemas.microsoft.com/office/drawing/2014/main" id="{A4C8A385-BC3D-3193-19C8-0F30C16BA8E1}"/>
              </a:ext>
            </a:extLst>
          </p:cNvPr>
          <p:cNvSpPr>
            <a:spLocks noGrp="1"/>
          </p:cNvSpPr>
          <p:nvPr>
            <p:ph type="pic" idx="1"/>
          </p:nvPr>
        </p:nvSpPr>
        <p:spPr>
          <a:xfrm>
            <a:off x="7775575" y="1481138"/>
            <a:ext cx="9258300" cy="73104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a:extLst>
              <a:ext uri="{FF2B5EF4-FFF2-40B4-BE49-F238E27FC236}">
                <a16:creationId xmlns:a16="http://schemas.microsoft.com/office/drawing/2014/main" id="{866F64E2-7016-94BE-7D7F-12303805DE9A}"/>
              </a:ext>
            </a:extLst>
          </p:cNvPr>
          <p:cNvSpPr>
            <a:spLocks noGrp="1"/>
          </p:cNvSpPr>
          <p:nvPr>
            <p:ph type="body" sz="half" idx="2"/>
          </p:nvPr>
        </p:nvSpPr>
        <p:spPr>
          <a:xfrm>
            <a:off x="1260475" y="3086100"/>
            <a:ext cx="5897563" cy="5718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45B7422-F81F-0AF6-66EA-88B1D12B7304}"/>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6" name="Footer Placeholder 5">
            <a:extLst>
              <a:ext uri="{FF2B5EF4-FFF2-40B4-BE49-F238E27FC236}">
                <a16:creationId xmlns:a16="http://schemas.microsoft.com/office/drawing/2014/main" id="{91FCABE1-ABD5-56BE-F5D8-EAE131F87346}"/>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33FC8BCD-29DF-366A-E5A7-C11136BCA5BD}"/>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363428121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32B789-A83D-DC34-D0A0-A350DABB90EB}"/>
              </a:ext>
            </a:extLst>
          </p:cNvPr>
          <p:cNvSpPr>
            <a:spLocks noGrp="1"/>
          </p:cNvSpPr>
          <p:nvPr>
            <p:ph type="title"/>
          </p:nvPr>
        </p:nvSpPr>
        <p:spPr/>
        <p:txBody>
          <a:bodyPr/>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075374C8-9553-829E-2BCB-CAB7E4A8DBD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415504B8-CE85-B6BD-9958-587B00DD6F81}"/>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5" name="Footer Placeholder 4">
            <a:extLst>
              <a:ext uri="{FF2B5EF4-FFF2-40B4-BE49-F238E27FC236}">
                <a16:creationId xmlns:a16="http://schemas.microsoft.com/office/drawing/2014/main" id="{ACC8A2A1-A229-A49C-479F-812650A52BFA}"/>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3245CFA8-2B88-86F5-118E-456B7F854CD3}"/>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121136511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110FB34-ACD3-FB61-3C7B-0D8E86E77472}"/>
              </a:ext>
            </a:extLst>
          </p:cNvPr>
          <p:cNvSpPr>
            <a:spLocks noGrp="1"/>
          </p:cNvSpPr>
          <p:nvPr>
            <p:ph type="title" orient="vert"/>
          </p:nvPr>
        </p:nvSpPr>
        <p:spPr>
          <a:xfrm>
            <a:off x="13087350" y="547688"/>
            <a:ext cx="3943350" cy="8718550"/>
          </a:xfrm>
        </p:spPr>
        <p:txBody>
          <a:bodyPr vert="eaVert"/>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EC818489-5C8F-6FD1-0B9D-4182CAE088E4}"/>
              </a:ext>
            </a:extLst>
          </p:cNvPr>
          <p:cNvSpPr>
            <a:spLocks noGrp="1"/>
          </p:cNvSpPr>
          <p:nvPr>
            <p:ph type="body" orient="vert" idx="1"/>
          </p:nvPr>
        </p:nvSpPr>
        <p:spPr>
          <a:xfrm>
            <a:off x="1257300" y="547688"/>
            <a:ext cx="11677650" cy="87185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B133AD8A-D86A-A745-F1E3-442166FDBECF}"/>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5" name="Footer Placeholder 4">
            <a:extLst>
              <a:ext uri="{FF2B5EF4-FFF2-40B4-BE49-F238E27FC236}">
                <a16:creationId xmlns:a16="http://schemas.microsoft.com/office/drawing/2014/main" id="{ABFA77AC-8719-DE0A-C2E8-CD5518DFD9A9}"/>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737A9C45-57B5-A597-0774-B1ED166607C5}"/>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181664412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and Content" type="obj" preserve="1">
  <p:cSld name="Title and Content">
    <p:spTree>
      <p:nvGrpSpPr>
        <p:cNvPr id="1" name="Shape 11"/>
        <p:cNvGrpSpPr/>
        <p:nvPr/>
      </p:nvGrpSpPr>
      <p:grpSpPr>
        <a:xfrm>
          <a:off x="0" y="0"/>
          <a:ext cx="0" cy="0"/>
          <a:chOff x="0" y="0"/>
          <a:chExt cx="0" cy="0"/>
        </a:xfrm>
      </p:grpSpPr>
      <p:sp>
        <p:nvSpPr>
          <p:cNvPr id="12" name="Google Shape;12;p18"/>
          <p:cNvSpPr txBox="1">
            <a:spLocks noGrp="1"/>
          </p:cNvSpPr>
          <p:nvPr>
            <p:ph type="title"/>
          </p:nvPr>
        </p:nvSpPr>
        <p:spPr>
          <a:xfrm>
            <a:off x="1257300" y="547688"/>
            <a:ext cx="15773400" cy="198834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 name="Google Shape;13;p18"/>
          <p:cNvSpPr txBox="1">
            <a:spLocks noGrp="1"/>
          </p:cNvSpPr>
          <p:nvPr>
            <p:ph type="body" idx="1"/>
          </p:nvPr>
        </p:nvSpPr>
        <p:spPr>
          <a:xfrm>
            <a:off x="1257300" y="2738438"/>
            <a:ext cx="15773400" cy="6527007"/>
          </a:xfrm>
          <a:prstGeom prst="rect">
            <a:avLst/>
          </a:prstGeom>
          <a:noFill/>
          <a:ln>
            <a:noFill/>
          </a:ln>
        </p:spPr>
        <p:txBody>
          <a:bodyPr spcFirstLastPara="1" wrap="square" lIns="91425" tIns="45700" rIns="91425" bIns="45700" anchor="t" anchorCtr="0">
            <a:normAutofit/>
          </a:bodyPr>
          <a:lstStyle>
            <a:lvl1pPr marL="685800" lvl="0" indent="-514350" algn="l">
              <a:lnSpc>
                <a:spcPct val="90000"/>
              </a:lnSpc>
              <a:spcBef>
                <a:spcPts val="1500"/>
              </a:spcBef>
              <a:spcAft>
                <a:spcPts val="0"/>
              </a:spcAft>
              <a:buClr>
                <a:schemeClr val="dk1"/>
              </a:buClr>
              <a:buSzPts val="1800"/>
              <a:buChar char="•"/>
              <a:defRPr/>
            </a:lvl1pPr>
            <a:lvl2pPr marL="1371600" lvl="1" indent="-514350" algn="l">
              <a:lnSpc>
                <a:spcPct val="90000"/>
              </a:lnSpc>
              <a:spcBef>
                <a:spcPts val="750"/>
              </a:spcBef>
              <a:spcAft>
                <a:spcPts val="0"/>
              </a:spcAft>
              <a:buClr>
                <a:schemeClr val="dk1"/>
              </a:buClr>
              <a:buSzPts val="1800"/>
              <a:buChar char="•"/>
              <a:defRPr/>
            </a:lvl2pPr>
            <a:lvl3pPr marL="2057400" lvl="2" indent="-514350" algn="l">
              <a:lnSpc>
                <a:spcPct val="90000"/>
              </a:lnSpc>
              <a:spcBef>
                <a:spcPts val="750"/>
              </a:spcBef>
              <a:spcAft>
                <a:spcPts val="0"/>
              </a:spcAft>
              <a:buClr>
                <a:schemeClr val="dk1"/>
              </a:buClr>
              <a:buSzPts val="1800"/>
              <a:buChar char="•"/>
              <a:defRPr/>
            </a:lvl3pPr>
            <a:lvl4pPr marL="2743200" lvl="3" indent="-514350" algn="l">
              <a:lnSpc>
                <a:spcPct val="90000"/>
              </a:lnSpc>
              <a:spcBef>
                <a:spcPts val="750"/>
              </a:spcBef>
              <a:spcAft>
                <a:spcPts val="0"/>
              </a:spcAft>
              <a:buClr>
                <a:schemeClr val="dk1"/>
              </a:buClr>
              <a:buSzPts val="1800"/>
              <a:buChar char="•"/>
              <a:defRPr/>
            </a:lvl4pPr>
            <a:lvl5pPr marL="3429000" lvl="4" indent="-514350" algn="l">
              <a:lnSpc>
                <a:spcPct val="90000"/>
              </a:lnSpc>
              <a:spcBef>
                <a:spcPts val="750"/>
              </a:spcBef>
              <a:spcAft>
                <a:spcPts val="0"/>
              </a:spcAft>
              <a:buClr>
                <a:schemeClr val="dk1"/>
              </a:buClr>
              <a:buSzPts val="1800"/>
              <a:buChar char="•"/>
              <a:defRPr/>
            </a:lvl5pPr>
            <a:lvl6pPr marL="4114800" lvl="5" indent="-514350" algn="l">
              <a:lnSpc>
                <a:spcPct val="90000"/>
              </a:lnSpc>
              <a:spcBef>
                <a:spcPts val="750"/>
              </a:spcBef>
              <a:spcAft>
                <a:spcPts val="0"/>
              </a:spcAft>
              <a:buClr>
                <a:schemeClr val="dk1"/>
              </a:buClr>
              <a:buSzPts val="1800"/>
              <a:buChar char="•"/>
              <a:defRPr/>
            </a:lvl6pPr>
            <a:lvl7pPr marL="4800600" lvl="6" indent="-514350" algn="l">
              <a:lnSpc>
                <a:spcPct val="90000"/>
              </a:lnSpc>
              <a:spcBef>
                <a:spcPts val="750"/>
              </a:spcBef>
              <a:spcAft>
                <a:spcPts val="0"/>
              </a:spcAft>
              <a:buClr>
                <a:schemeClr val="dk1"/>
              </a:buClr>
              <a:buSzPts val="1800"/>
              <a:buChar char="•"/>
              <a:defRPr/>
            </a:lvl7pPr>
            <a:lvl8pPr marL="5486400" lvl="7" indent="-514350" algn="l">
              <a:lnSpc>
                <a:spcPct val="90000"/>
              </a:lnSpc>
              <a:spcBef>
                <a:spcPts val="750"/>
              </a:spcBef>
              <a:spcAft>
                <a:spcPts val="0"/>
              </a:spcAft>
              <a:buClr>
                <a:schemeClr val="dk1"/>
              </a:buClr>
              <a:buSzPts val="1800"/>
              <a:buChar char="•"/>
              <a:defRPr/>
            </a:lvl8pPr>
            <a:lvl9pPr marL="6172200" lvl="8" indent="-514350" algn="l">
              <a:lnSpc>
                <a:spcPct val="90000"/>
              </a:lnSpc>
              <a:spcBef>
                <a:spcPts val="750"/>
              </a:spcBef>
              <a:spcAft>
                <a:spcPts val="0"/>
              </a:spcAft>
              <a:buClr>
                <a:schemeClr val="dk1"/>
              </a:buClr>
              <a:buSzPts val="1800"/>
              <a:buChar char="•"/>
              <a:defRPr/>
            </a:lvl9pPr>
          </a:lstStyle>
          <a:p>
            <a:endParaRPr/>
          </a:p>
        </p:txBody>
      </p:sp>
      <p:sp>
        <p:nvSpPr>
          <p:cNvPr id="14" name="Google Shape;14;p18"/>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 name="Google Shape;15;p18"/>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 name="Google Shape;16;p18"/>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305115197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itle Slide" type="title" preserve="1">
  <p:cSld name="Title Slide">
    <p:spTree>
      <p:nvGrpSpPr>
        <p:cNvPr id="1" name="Shape 17"/>
        <p:cNvGrpSpPr/>
        <p:nvPr/>
      </p:nvGrpSpPr>
      <p:grpSpPr>
        <a:xfrm>
          <a:off x="0" y="0"/>
          <a:ext cx="0" cy="0"/>
          <a:chOff x="0" y="0"/>
          <a:chExt cx="0" cy="0"/>
        </a:xfrm>
      </p:grpSpPr>
      <p:sp>
        <p:nvSpPr>
          <p:cNvPr id="18" name="Google Shape;18;p19"/>
          <p:cNvSpPr txBox="1">
            <a:spLocks noGrp="1"/>
          </p:cNvSpPr>
          <p:nvPr>
            <p:ph type="ctrTitle"/>
          </p:nvPr>
        </p:nvSpPr>
        <p:spPr>
          <a:xfrm>
            <a:off x="2286000" y="1683545"/>
            <a:ext cx="13716000" cy="35814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Play"/>
              <a:buNone/>
              <a:defRPr sz="9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 name="Google Shape;19;p19"/>
          <p:cNvSpPr txBox="1">
            <a:spLocks noGrp="1"/>
          </p:cNvSpPr>
          <p:nvPr>
            <p:ph type="subTitle" idx="1"/>
          </p:nvPr>
        </p:nvSpPr>
        <p:spPr>
          <a:xfrm>
            <a:off x="2286000" y="5403057"/>
            <a:ext cx="13716000" cy="2483643"/>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500"/>
              </a:spcBef>
              <a:spcAft>
                <a:spcPts val="0"/>
              </a:spcAft>
              <a:buClr>
                <a:schemeClr val="dk1"/>
              </a:buClr>
              <a:buSzPts val="2400"/>
              <a:buNone/>
              <a:defRPr sz="3600"/>
            </a:lvl1pPr>
            <a:lvl2pPr lvl="1" algn="ctr">
              <a:lnSpc>
                <a:spcPct val="90000"/>
              </a:lnSpc>
              <a:spcBef>
                <a:spcPts val="750"/>
              </a:spcBef>
              <a:spcAft>
                <a:spcPts val="0"/>
              </a:spcAft>
              <a:buClr>
                <a:schemeClr val="dk1"/>
              </a:buClr>
              <a:buSzPts val="2000"/>
              <a:buNone/>
              <a:defRPr sz="3000"/>
            </a:lvl2pPr>
            <a:lvl3pPr lvl="2" algn="ctr">
              <a:lnSpc>
                <a:spcPct val="90000"/>
              </a:lnSpc>
              <a:spcBef>
                <a:spcPts val="750"/>
              </a:spcBef>
              <a:spcAft>
                <a:spcPts val="0"/>
              </a:spcAft>
              <a:buClr>
                <a:schemeClr val="dk1"/>
              </a:buClr>
              <a:buSzPts val="1800"/>
              <a:buNone/>
              <a:defRPr sz="2700"/>
            </a:lvl3pPr>
            <a:lvl4pPr lvl="3" algn="ctr">
              <a:lnSpc>
                <a:spcPct val="90000"/>
              </a:lnSpc>
              <a:spcBef>
                <a:spcPts val="750"/>
              </a:spcBef>
              <a:spcAft>
                <a:spcPts val="0"/>
              </a:spcAft>
              <a:buClr>
                <a:schemeClr val="dk1"/>
              </a:buClr>
              <a:buSzPts val="1600"/>
              <a:buNone/>
              <a:defRPr sz="2400"/>
            </a:lvl4pPr>
            <a:lvl5pPr lvl="4" algn="ctr">
              <a:lnSpc>
                <a:spcPct val="90000"/>
              </a:lnSpc>
              <a:spcBef>
                <a:spcPts val="750"/>
              </a:spcBef>
              <a:spcAft>
                <a:spcPts val="0"/>
              </a:spcAft>
              <a:buClr>
                <a:schemeClr val="dk1"/>
              </a:buClr>
              <a:buSzPts val="1600"/>
              <a:buNone/>
              <a:defRPr sz="2400"/>
            </a:lvl5pPr>
            <a:lvl6pPr lvl="5" algn="ctr">
              <a:lnSpc>
                <a:spcPct val="90000"/>
              </a:lnSpc>
              <a:spcBef>
                <a:spcPts val="750"/>
              </a:spcBef>
              <a:spcAft>
                <a:spcPts val="0"/>
              </a:spcAft>
              <a:buClr>
                <a:schemeClr val="dk1"/>
              </a:buClr>
              <a:buSzPts val="1600"/>
              <a:buNone/>
              <a:defRPr sz="2400"/>
            </a:lvl6pPr>
            <a:lvl7pPr lvl="6" algn="ctr">
              <a:lnSpc>
                <a:spcPct val="90000"/>
              </a:lnSpc>
              <a:spcBef>
                <a:spcPts val="750"/>
              </a:spcBef>
              <a:spcAft>
                <a:spcPts val="0"/>
              </a:spcAft>
              <a:buClr>
                <a:schemeClr val="dk1"/>
              </a:buClr>
              <a:buSzPts val="1600"/>
              <a:buNone/>
              <a:defRPr sz="2400"/>
            </a:lvl7pPr>
            <a:lvl8pPr lvl="7" algn="ctr">
              <a:lnSpc>
                <a:spcPct val="90000"/>
              </a:lnSpc>
              <a:spcBef>
                <a:spcPts val="750"/>
              </a:spcBef>
              <a:spcAft>
                <a:spcPts val="0"/>
              </a:spcAft>
              <a:buClr>
                <a:schemeClr val="dk1"/>
              </a:buClr>
              <a:buSzPts val="1600"/>
              <a:buNone/>
              <a:defRPr sz="2400"/>
            </a:lvl8pPr>
            <a:lvl9pPr lvl="8" algn="ctr">
              <a:lnSpc>
                <a:spcPct val="90000"/>
              </a:lnSpc>
              <a:spcBef>
                <a:spcPts val="750"/>
              </a:spcBef>
              <a:spcAft>
                <a:spcPts val="0"/>
              </a:spcAft>
              <a:buClr>
                <a:schemeClr val="dk1"/>
              </a:buClr>
              <a:buSzPts val="1600"/>
              <a:buNone/>
              <a:defRPr sz="2400"/>
            </a:lvl9pPr>
          </a:lstStyle>
          <a:p>
            <a:endParaRPr/>
          </a:p>
        </p:txBody>
      </p:sp>
      <p:sp>
        <p:nvSpPr>
          <p:cNvPr id="20" name="Google Shape;20;p19"/>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 name="Google Shape;21;p19"/>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 name="Google Shape;22;p19"/>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87051545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Section Header" type="secHead" preserve="1">
  <p:cSld name="Section Header">
    <p:spTree>
      <p:nvGrpSpPr>
        <p:cNvPr id="1" name="Shape 23"/>
        <p:cNvGrpSpPr/>
        <p:nvPr/>
      </p:nvGrpSpPr>
      <p:grpSpPr>
        <a:xfrm>
          <a:off x="0" y="0"/>
          <a:ext cx="0" cy="0"/>
          <a:chOff x="0" y="0"/>
          <a:chExt cx="0" cy="0"/>
        </a:xfrm>
      </p:grpSpPr>
      <p:sp>
        <p:nvSpPr>
          <p:cNvPr id="24" name="Google Shape;24;p20"/>
          <p:cNvSpPr txBox="1">
            <a:spLocks noGrp="1"/>
          </p:cNvSpPr>
          <p:nvPr>
            <p:ph type="title"/>
          </p:nvPr>
        </p:nvSpPr>
        <p:spPr>
          <a:xfrm>
            <a:off x="1247775" y="2564608"/>
            <a:ext cx="15773400" cy="4279106"/>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Play"/>
              <a:buNone/>
              <a:defRPr sz="9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 name="Google Shape;25;p20"/>
          <p:cNvSpPr txBox="1">
            <a:spLocks noGrp="1"/>
          </p:cNvSpPr>
          <p:nvPr>
            <p:ph type="body" idx="1"/>
          </p:nvPr>
        </p:nvSpPr>
        <p:spPr>
          <a:xfrm>
            <a:off x="1247775" y="6884195"/>
            <a:ext cx="15773400" cy="2250281"/>
          </a:xfrm>
          <a:prstGeom prst="rect">
            <a:avLst/>
          </a:prstGeom>
          <a:noFill/>
          <a:ln>
            <a:noFill/>
          </a:ln>
        </p:spPr>
        <p:txBody>
          <a:bodyPr spcFirstLastPara="1" wrap="square" lIns="91425" tIns="45700" rIns="91425" bIns="45700" anchor="t" anchorCtr="0">
            <a:normAutofit/>
          </a:bodyPr>
          <a:lstStyle>
            <a:lvl1pPr marL="685800" lvl="0" indent="-342900" algn="l">
              <a:lnSpc>
                <a:spcPct val="90000"/>
              </a:lnSpc>
              <a:spcBef>
                <a:spcPts val="1500"/>
              </a:spcBef>
              <a:spcAft>
                <a:spcPts val="0"/>
              </a:spcAft>
              <a:buClr>
                <a:srgbClr val="757575"/>
              </a:buClr>
              <a:buSzPts val="2400"/>
              <a:buNone/>
              <a:defRPr sz="3600">
                <a:solidFill>
                  <a:srgbClr val="757575"/>
                </a:solidFill>
              </a:defRPr>
            </a:lvl1pPr>
            <a:lvl2pPr marL="1371600" lvl="1" indent="-342900" algn="l">
              <a:lnSpc>
                <a:spcPct val="90000"/>
              </a:lnSpc>
              <a:spcBef>
                <a:spcPts val="750"/>
              </a:spcBef>
              <a:spcAft>
                <a:spcPts val="0"/>
              </a:spcAft>
              <a:buClr>
                <a:srgbClr val="757575"/>
              </a:buClr>
              <a:buSzPts val="2000"/>
              <a:buNone/>
              <a:defRPr sz="3000">
                <a:solidFill>
                  <a:srgbClr val="757575"/>
                </a:solidFill>
              </a:defRPr>
            </a:lvl2pPr>
            <a:lvl3pPr marL="2057400" lvl="2" indent="-342900" algn="l">
              <a:lnSpc>
                <a:spcPct val="90000"/>
              </a:lnSpc>
              <a:spcBef>
                <a:spcPts val="750"/>
              </a:spcBef>
              <a:spcAft>
                <a:spcPts val="0"/>
              </a:spcAft>
              <a:buClr>
                <a:srgbClr val="757575"/>
              </a:buClr>
              <a:buSzPts val="1800"/>
              <a:buNone/>
              <a:defRPr sz="2700">
                <a:solidFill>
                  <a:srgbClr val="757575"/>
                </a:solidFill>
              </a:defRPr>
            </a:lvl3pPr>
            <a:lvl4pPr marL="2743200" lvl="3" indent="-342900" algn="l">
              <a:lnSpc>
                <a:spcPct val="90000"/>
              </a:lnSpc>
              <a:spcBef>
                <a:spcPts val="750"/>
              </a:spcBef>
              <a:spcAft>
                <a:spcPts val="0"/>
              </a:spcAft>
              <a:buClr>
                <a:srgbClr val="757575"/>
              </a:buClr>
              <a:buSzPts val="1600"/>
              <a:buNone/>
              <a:defRPr sz="2400">
                <a:solidFill>
                  <a:srgbClr val="757575"/>
                </a:solidFill>
              </a:defRPr>
            </a:lvl4pPr>
            <a:lvl5pPr marL="3429000" lvl="4" indent="-342900" algn="l">
              <a:lnSpc>
                <a:spcPct val="90000"/>
              </a:lnSpc>
              <a:spcBef>
                <a:spcPts val="750"/>
              </a:spcBef>
              <a:spcAft>
                <a:spcPts val="0"/>
              </a:spcAft>
              <a:buClr>
                <a:srgbClr val="757575"/>
              </a:buClr>
              <a:buSzPts val="1600"/>
              <a:buNone/>
              <a:defRPr sz="2400">
                <a:solidFill>
                  <a:srgbClr val="757575"/>
                </a:solidFill>
              </a:defRPr>
            </a:lvl5pPr>
            <a:lvl6pPr marL="4114800" lvl="5" indent="-342900" algn="l">
              <a:lnSpc>
                <a:spcPct val="90000"/>
              </a:lnSpc>
              <a:spcBef>
                <a:spcPts val="750"/>
              </a:spcBef>
              <a:spcAft>
                <a:spcPts val="0"/>
              </a:spcAft>
              <a:buClr>
                <a:srgbClr val="757575"/>
              </a:buClr>
              <a:buSzPts val="1600"/>
              <a:buNone/>
              <a:defRPr sz="2400">
                <a:solidFill>
                  <a:srgbClr val="757575"/>
                </a:solidFill>
              </a:defRPr>
            </a:lvl6pPr>
            <a:lvl7pPr marL="4800600" lvl="6" indent="-342900" algn="l">
              <a:lnSpc>
                <a:spcPct val="90000"/>
              </a:lnSpc>
              <a:spcBef>
                <a:spcPts val="750"/>
              </a:spcBef>
              <a:spcAft>
                <a:spcPts val="0"/>
              </a:spcAft>
              <a:buClr>
                <a:srgbClr val="757575"/>
              </a:buClr>
              <a:buSzPts val="1600"/>
              <a:buNone/>
              <a:defRPr sz="2400">
                <a:solidFill>
                  <a:srgbClr val="757575"/>
                </a:solidFill>
              </a:defRPr>
            </a:lvl7pPr>
            <a:lvl8pPr marL="5486400" lvl="7" indent="-342900" algn="l">
              <a:lnSpc>
                <a:spcPct val="90000"/>
              </a:lnSpc>
              <a:spcBef>
                <a:spcPts val="750"/>
              </a:spcBef>
              <a:spcAft>
                <a:spcPts val="0"/>
              </a:spcAft>
              <a:buClr>
                <a:srgbClr val="757575"/>
              </a:buClr>
              <a:buSzPts val="1600"/>
              <a:buNone/>
              <a:defRPr sz="2400">
                <a:solidFill>
                  <a:srgbClr val="757575"/>
                </a:solidFill>
              </a:defRPr>
            </a:lvl8pPr>
            <a:lvl9pPr marL="6172200" lvl="8" indent="-342900" algn="l">
              <a:lnSpc>
                <a:spcPct val="90000"/>
              </a:lnSpc>
              <a:spcBef>
                <a:spcPts val="750"/>
              </a:spcBef>
              <a:spcAft>
                <a:spcPts val="0"/>
              </a:spcAft>
              <a:buClr>
                <a:srgbClr val="757575"/>
              </a:buClr>
              <a:buSzPts val="1600"/>
              <a:buNone/>
              <a:defRPr sz="2400">
                <a:solidFill>
                  <a:srgbClr val="757575"/>
                </a:solidFill>
              </a:defRPr>
            </a:lvl9pPr>
          </a:lstStyle>
          <a:p>
            <a:endParaRPr/>
          </a:p>
        </p:txBody>
      </p:sp>
      <p:sp>
        <p:nvSpPr>
          <p:cNvPr id="26" name="Google Shape;26;p20"/>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20"/>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 name="Google Shape;28;p20"/>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76072427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wo Content" type="twoObj" preserve="1">
  <p:cSld name="Two Content">
    <p:spTree>
      <p:nvGrpSpPr>
        <p:cNvPr id="1" name="Shape 29"/>
        <p:cNvGrpSpPr/>
        <p:nvPr/>
      </p:nvGrpSpPr>
      <p:grpSpPr>
        <a:xfrm>
          <a:off x="0" y="0"/>
          <a:ext cx="0" cy="0"/>
          <a:chOff x="0" y="0"/>
          <a:chExt cx="0" cy="0"/>
        </a:xfrm>
      </p:grpSpPr>
      <p:sp>
        <p:nvSpPr>
          <p:cNvPr id="30" name="Google Shape;30;p21"/>
          <p:cNvSpPr txBox="1">
            <a:spLocks noGrp="1"/>
          </p:cNvSpPr>
          <p:nvPr>
            <p:ph type="title"/>
          </p:nvPr>
        </p:nvSpPr>
        <p:spPr>
          <a:xfrm>
            <a:off x="1257300" y="547688"/>
            <a:ext cx="15773400" cy="198834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1" name="Google Shape;31;p21"/>
          <p:cNvSpPr txBox="1">
            <a:spLocks noGrp="1"/>
          </p:cNvSpPr>
          <p:nvPr>
            <p:ph type="body" idx="1"/>
          </p:nvPr>
        </p:nvSpPr>
        <p:spPr>
          <a:xfrm>
            <a:off x="1257300" y="2738438"/>
            <a:ext cx="7772400" cy="6527007"/>
          </a:xfrm>
          <a:prstGeom prst="rect">
            <a:avLst/>
          </a:prstGeom>
          <a:noFill/>
          <a:ln>
            <a:noFill/>
          </a:ln>
        </p:spPr>
        <p:txBody>
          <a:bodyPr spcFirstLastPara="1" wrap="square" lIns="91425" tIns="45700" rIns="91425" bIns="45700" anchor="t" anchorCtr="0">
            <a:normAutofit/>
          </a:bodyPr>
          <a:lstStyle>
            <a:lvl1pPr marL="685800" lvl="0" indent="-514350" algn="l">
              <a:lnSpc>
                <a:spcPct val="90000"/>
              </a:lnSpc>
              <a:spcBef>
                <a:spcPts val="1500"/>
              </a:spcBef>
              <a:spcAft>
                <a:spcPts val="0"/>
              </a:spcAft>
              <a:buClr>
                <a:schemeClr val="dk1"/>
              </a:buClr>
              <a:buSzPts val="1800"/>
              <a:buChar char="•"/>
              <a:defRPr/>
            </a:lvl1pPr>
            <a:lvl2pPr marL="1371600" lvl="1" indent="-514350" algn="l">
              <a:lnSpc>
                <a:spcPct val="90000"/>
              </a:lnSpc>
              <a:spcBef>
                <a:spcPts val="750"/>
              </a:spcBef>
              <a:spcAft>
                <a:spcPts val="0"/>
              </a:spcAft>
              <a:buClr>
                <a:schemeClr val="dk1"/>
              </a:buClr>
              <a:buSzPts val="1800"/>
              <a:buChar char="•"/>
              <a:defRPr/>
            </a:lvl2pPr>
            <a:lvl3pPr marL="2057400" lvl="2" indent="-514350" algn="l">
              <a:lnSpc>
                <a:spcPct val="90000"/>
              </a:lnSpc>
              <a:spcBef>
                <a:spcPts val="750"/>
              </a:spcBef>
              <a:spcAft>
                <a:spcPts val="0"/>
              </a:spcAft>
              <a:buClr>
                <a:schemeClr val="dk1"/>
              </a:buClr>
              <a:buSzPts val="1800"/>
              <a:buChar char="•"/>
              <a:defRPr/>
            </a:lvl3pPr>
            <a:lvl4pPr marL="2743200" lvl="3" indent="-514350" algn="l">
              <a:lnSpc>
                <a:spcPct val="90000"/>
              </a:lnSpc>
              <a:spcBef>
                <a:spcPts val="750"/>
              </a:spcBef>
              <a:spcAft>
                <a:spcPts val="0"/>
              </a:spcAft>
              <a:buClr>
                <a:schemeClr val="dk1"/>
              </a:buClr>
              <a:buSzPts val="1800"/>
              <a:buChar char="•"/>
              <a:defRPr/>
            </a:lvl4pPr>
            <a:lvl5pPr marL="3429000" lvl="4" indent="-514350" algn="l">
              <a:lnSpc>
                <a:spcPct val="90000"/>
              </a:lnSpc>
              <a:spcBef>
                <a:spcPts val="750"/>
              </a:spcBef>
              <a:spcAft>
                <a:spcPts val="0"/>
              </a:spcAft>
              <a:buClr>
                <a:schemeClr val="dk1"/>
              </a:buClr>
              <a:buSzPts val="1800"/>
              <a:buChar char="•"/>
              <a:defRPr/>
            </a:lvl5pPr>
            <a:lvl6pPr marL="4114800" lvl="5" indent="-514350" algn="l">
              <a:lnSpc>
                <a:spcPct val="90000"/>
              </a:lnSpc>
              <a:spcBef>
                <a:spcPts val="750"/>
              </a:spcBef>
              <a:spcAft>
                <a:spcPts val="0"/>
              </a:spcAft>
              <a:buClr>
                <a:schemeClr val="dk1"/>
              </a:buClr>
              <a:buSzPts val="1800"/>
              <a:buChar char="•"/>
              <a:defRPr/>
            </a:lvl6pPr>
            <a:lvl7pPr marL="4800600" lvl="6" indent="-514350" algn="l">
              <a:lnSpc>
                <a:spcPct val="90000"/>
              </a:lnSpc>
              <a:spcBef>
                <a:spcPts val="750"/>
              </a:spcBef>
              <a:spcAft>
                <a:spcPts val="0"/>
              </a:spcAft>
              <a:buClr>
                <a:schemeClr val="dk1"/>
              </a:buClr>
              <a:buSzPts val="1800"/>
              <a:buChar char="•"/>
              <a:defRPr/>
            </a:lvl7pPr>
            <a:lvl8pPr marL="5486400" lvl="7" indent="-514350" algn="l">
              <a:lnSpc>
                <a:spcPct val="90000"/>
              </a:lnSpc>
              <a:spcBef>
                <a:spcPts val="750"/>
              </a:spcBef>
              <a:spcAft>
                <a:spcPts val="0"/>
              </a:spcAft>
              <a:buClr>
                <a:schemeClr val="dk1"/>
              </a:buClr>
              <a:buSzPts val="1800"/>
              <a:buChar char="•"/>
              <a:defRPr/>
            </a:lvl8pPr>
            <a:lvl9pPr marL="6172200" lvl="8" indent="-514350" algn="l">
              <a:lnSpc>
                <a:spcPct val="90000"/>
              </a:lnSpc>
              <a:spcBef>
                <a:spcPts val="750"/>
              </a:spcBef>
              <a:spcAft>
                <a:spcPts val="0"/>
              </a:spcAft>
              <a:buClr>
                <a:schemeClr val="dk1"/>
              </a:buClr>
              <a:buSzPts val="1800"/>
              <a:buChar char="•"/>
              <a:defRPr/>
            </a:lvl9pPr>
          </a:lstStyle>
          <a:p>
            <a:endParaRPr/>
          </a:p>
        </p:txBody>
      </p:sp>
      <p:sp>
        <p:nvSpPr>
          <p:cNvPr id="32" name="Google Shape;32;p21"/>
          <p:cNvSpPr txBox="1">
            <a:spLocks noGrp="1"/>
          </p:cNvSpPr>
          <p:nvPr>
            <p:ph type="body" idx="2"/>
          </p:nvPr>
        </p:nvSpPr>
        <p:spPr>
          <a:xfrm>
            <a:off x="9258300" y="2738438"/>
            <a:ext cx="7772400" cy="6527007"/>
          </a:xfrm>
          <a:prstGeom prst="rect">
            <a:avLst/>
          </a:prstGeom>
          <a:noFill/>
          <a:ln>
            <a:noFill/>
          </a:ln>
        </p:spPr>
        <p:txBody>
          <a:bodyPr spcFirstLastPara="1" wrap="square" lIns="91425" tIns="45700" rIns="91425" bIns="45700" anchor="t" anchorCtr="0">
            <a:normAutofit/>
          </a:bodyPr>
          <a:lstStyle>
            <a:lvl1pPr marL="685800" lvl="0" indent="-514350" algn="l">
              <a:lnSpc>
                <a:spcPct val="90000"/>
              </a:lnSpc>
              <a:spcBef>
                <a:spcPts val="1500"/>
              </a:spcBef>
              <a:spcAft>
                <a:spcPts val="0"/>
              </a:spcAft>
              <a:buClr>
                <a:schemeClr val="dk1"/>
              </a:buClr>
              <a:buSzPts val="1800"/>
              <a:buChar char="•"/>
              <a:defRPr/>
            </a:lvl1pPr>
            <a:lvl2pPr marL="1371600" lvl="1" indent="-514350" algn="l">
              <a:lnSpc>
                <a:spcPct val="90000"/>
              </a:lnSpc>
              <a:spcBef>
                <a:spcPts val="750"/>
              </a:spcBef>
              <a:spcAft>
                <a:spcPts val="0"/>
              </a:spcAft>
              <a:buClr>
                <a:schemeClr val="dk1"/>
              </a:buClr>
              <a:buSzPts val="1800"/>
              <a:buChar char="•"/>
              <a:defRPr/>
            </a:lvl2pPr>
            <a:lvl3pPr marL="2057400" lvl="2" indent="-514350" algn="l">
              <a:lnSpc>
                <a:spcPct val="90000"/>
              </a:lnSpc>
              <a:spcBef>
                <a:spcPts val="750"/>
              </a:spcBef>
              <a:spcAft>
                <a:spcPts val="0"/>
              </a:spcAft>
              <a:buClr>
                <a:schemeClr val="dk1"/>
              </a:buClr>
              <a:buSzPts val="1800"/>
              <a:buChar char="•"/>
              <a:defRPr/>
            </a:lvl3pPr>
            <a:lvl4pPr marL="2743200" lvl="3" indent="-514350" algn="l">
              <a:lnSpc>
                <a:spcPct val="90000"/>
              </a:lnSpc>
              <a:spcBef>
                <a:spcPts val="750"/>
              </a:spcBef>
              <a:spcAft>
                <a:spcPts val="0"/>
              </a:spcAft>
              <a:buClr>
                <a:schemeClr val="dk1"/>
              </a:buClr>
              <a:buSzPts val="1800"/>
              <a:buChar char="•"/>
              <a:defRPr/>
            </a:lvl4pPr>
            <a:lvl5pPr marL="3429000" lvl="4" indent="-514350" algn="l">
              <a:lnSpc>
                <a:spcPct val="90000"/>
              </a:lnSpc>
              <a:spcBef>
                <a:spcPts val="750"/>
              </a:spcBef>
              <a:spcAft>
                <a:spcPts val="0"/>
              </a:spcAft>
              <a:buClr>
                <a:schemeClr val="dk1"/>
              </a:buClr>
              <a:buSzPts val="1800"/>
              <a:buChar char="•"/>
              <a:defRPr/>
            </a:lvl5pPr>
            <a:lvl6pPr marL="4114800" lvl="5" indent="-514350" algn="l">
              <a:lnSpc>
                <a:spcPct val="90000"/>
              </a:lnSpc>
              <a:spcBef>
                <a:spcPts val="750"/>
              </a:spcBef>
              <a:spcAft>
                <a:spcPts val="0"/>
              </a:spcAft>
              <a:buClr>
                <a:schemeClr val="dk1"/>
              </a:buClr>
              <a:buSzPts val="1800"/>
              <a:buChar char="•"/>
              <a:defRPr/>
            </a:lvl6pPr>
            <a:lvl7pPr marL="4800600" lvl="6" indent="-514350" algn="l">
              <a:lnSpc>
                <a:spcPct val="90000"/>
              </a:lnSpc>
              <a:spcBef>
                <a:spcPts val="750"/>
              </a:spcBef>
              <a:spcAft>
                <a:spcPts val="0"/>
              </a:spcAft>
              <a:buClr>
                <a:schemeClr val="dk1"/>
              </a:buClr>
              <a:buSzPts val="1800"/>
              <a:buChar char="•"/>
              <a:defRPr/>
            </a:lvl7pPr>
            <a:lvl8pPr marL="5486400" lvl="7" indent="-514350" algn="l">
              <a:lnSpc>
                <a:spcPct val="90000"/>
              </a:lnSpc>
              <a:spcBef>
                <a:spcPts val="750"/>
              </a:spcBef>
              <a:spcAft>
                <a:spcPts val="0"/>
              </a:spcAft>
              <a:buClr>
                <a:schemeClr val="dk1"/>
              </a:buClr>
              <a:buSzPts val="1800"/>
              <a:buChar char="•"/>
              <a:defRPr/>
            </a:lvl8pPr>
            <a:lvl9pPr marL="6172200" lvl="8" indent="-514350" algn="l">
              <a:lnSpc>
                <a:spcPct val="90000"/>
              </a:lnSpc>
              <a:spcBef>
                <a:spcPts val="750"/>
              </a:spcBef>
              <a:spcAft>
                <a:spcPts val="0"/>
              </a:spcAft>
              <a:buClr>
                <a:schemeClr val="dk1"/>
              </a:buClr>
              <a:buSzPts val="1800"/>
              <a:buChar char="•"/>
              <a:defRPr/>
            </a:lvl9pPr>
          </a:lstStyle>
          <a:p>
            <a:endParaRPr/>
          </a:p>
        </p:txBody>
      </p:sp>
      <p:sp>
        <p:nvSpPr>
          <p:cNvPr id="33" name="Google Shape;33;p21"/>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 name="Google Shape;34;p21"/>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 name="Google Shape;35;p21"/>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48527952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Comparison" type="twoTxTwoObj" preserve="1">
  <p:cSld name="Comparison">
    <p:spTree>
      <p:nvGrpSpPr>
        <p:cNvPr id="1" name="Shape 36"/>
        <p:cNvGrpSpPr/>
        <p:nvPr/>
      </p:nvGrpSpPr>
      <p:grpSpPr>
        <a:xfrm>
          <a:off x="0" y="0"/>
          <a:ext cx="0" cy="0"/>
          <a:chOff x="0" y="0"/>
          <a:chExt cx="0" cy="0"/>
        </a:xfrm>
      </p:grpSpPr>
      <p:sp>
        <p:nvSpPr>
          <p:cNvPr id="37" name="Google Shape;37;p22"/>
          <p:cNvSpPr txBox="1">
            <a:spLocks noGrp="1"/>
          </p:cNvSpPr>
          <p:nvPr>
            <p:ph type="title"/>
          </p:nvPr>
        </p:nvSpPr>
        <p:spPr>
          <a:xfrm>
            <a:off x="1259682" y="547688"/>
            <a:ext cx="15773400" cy="198834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8" name="Google Shape;38;p22"/>
          <p:cNvSpPr txBox="1">
            <a:spLocks noGrp="1"/>
          </p:cNvSpPr>
          <p:nvPr>
            <p:ph type="body" idx="1"/>
          </p:nvPr>
        </p:nvSpPr>
        <p:spPr>
          <a:xfrm>
            <a:off x="1259683" y="2521745"/>
            <a:ext cx="7736681" cy="1235868"/>
          </a:xfrm>
          <a:prstGeom prst="rect">
            <a:avLst/>
          </a:prstGeom>
          <a:noFill/>
          <a:ln>
            <a:noFill/>
          </a:ln>
        </p:spPr>
        <p:txBody>
          <a:bodyPr spcFirstLastPara="1" wrap="square" lIns="91425" tIns="45700" rIns="91425" bIns="45700" anchor="b" anchorCtr="0">
            <a:normAutofit/>
          </a:bodyPr>
          <a:lstStyle>
            <a:lvl1pPr marL="685800" lvl="0" indent="-342900" algn="l">
              <a:lnSpc>
                <a:spcPct val="90000"/>
              </a:lnSpc>
              <a:spcBef>
                <a:spcPts val="1500"/>
              </a:spcBef>
              <a:spcAft>
                <a:spcPts val="0"/>
              </a:spcAft>
              <a:buClr>
                <a:schemeClr val="dk1"/>
              </a:buClr>
              <a:buSzPts val="2400"/>
              <a:buNone/>
              <a:defRPr sz="3600" b="1"/>
            </a:lvl1pPr>
            <a:lvl2pPr marL="1371600" lvl="1" indent="-342900" algn="l">
              <a:lnSpc>
                <a:spcPct val="90000"/>
              </a:lnSpc>
              <a:spcBef>
                <a:spcPts val="750"/>
              </a:spcBef>
              <a:spcAft>
                <a:spcPts val="0"/>
              </a:spcAft>
              <a:buClr>
                <a:schemeClr val="dk1"/>
              </a:buClr>
              <a:buSzPts val="2000"/>
              <a:buNone/>
              <a:defRPr sz="3000" b="1"/>
            </a:lvl2pPr>
            <a:lvl3pPr marL="2057400" lvl="2" indent="-342900" algn="l">
              <a:lnSpc>
                <a:spcPct val="90000"/>
              </a:lnSpc>
              <a:spcBef>
                <a:spcPts val="750"/>
              </a:spcBef>
              <a:spcAft>
                <a:spcPts val="0"/>
              </a:spcAft>
              <a:buClr>
                <a:schemeClr val="dk1"/>
              </a:buClr>
              <a:buSzPts val="1800"/>
              <a:buNone/>
              <a:defRPr sz="2700" b="1"/>
            </a:lvl3pPr>
            <a:lvl4pPr marL="2743200" lvl="3" indent="-342900" algn="l">
              <a:lnSpc>
                <a:spcPct val="90000"/>
              </a:lnSpc>
              <a:spcBef>
                <a:spcPts val="750"/>
              </a:spcBef>
              <a:spcAft>
                <a:spcPts val="0"/>
              </a:spcAft>
              <a:buClr>
                <a:schemeClr val="dk1"/>
              </a:buClr>
              <a:buSzPts val="1600"/>
              <a:buNone/>
              <a:defRPr sz="2400" b="1"/>
            </a:lvl4pPr>
            <a:lvl5pPr marL="3429000" lvl="4" indent="-342900" algn="l">
              <a:lnSpc>
                <a:spcPct val="90000"/>
              </a:lnSpc>
              <a:spcBef>
                <a:spcPts val="750"/>
              </a:spcBef>
              <a:spcAft>
                <a:spcPts val="0"/>
              </a:spcAft>
              <a:buClr>
                <a:schemeClr val="dk1"/>
              </a:buClr>
              <a:buSzPts val="1600"/>
              <a:buNone/>
              <a:defRPr sz="2400" b="1"/>
            </a:lvl5pPr>
            <a:lvl6pPr marL="4114800" lvl="5" indent="-342900" algn="l">
              <a:lnSpc>
                <a:spcPct val="90000"/>
              </a:lnSpc>
              <a:spcBef>
                <a:spcPts val="750"/>
              </a:spcBef>
              <a:spcAft>
                <a:spcPts val="0"/>
              </a:spcAft>
              <a:buClr>
                <a:schemeClr val="dk1"/>
              </a:buClr>
              <a:buSzPts val="1600"/>
              <a:buNone/>
              <a:defRPr sz="2400" b="1"/>
            </a:lvl6pPr>
            <a:lvl7pPr marL="4800600" lvl="6" indent="-342900" algn="l">
              <a:lnSpc>
                <a:spcPct val="90000"/>
              </a:lnSpc>
              <a:spcBef>
                <a:spcPts val="750"/>
              </a:spcBef>
              <a:spcAft>
                <a:spcPts val="0"/>
              </a:spcAft>
              <a:buClr>
                <a:schemeClr val="dk1"/>
              </a:buClr>
              <a:buSzPts val="1600"/>
              <a:buNone/>
              <a:defRPr sz="2400" b="1"/>
            </a:lvl7pPr>
            <a:lvl8pPr marL="5486400" lvl="7" indent="-342900" algn="l">
              <a:lnSpc>
                <a:spcPct val="90000"/>
              </a:lnSpc>
              <a:spcBef>
                <a:spcPts val="750"/>
              </a:spcBef>
              <a:spcAft>
                <a:spcPts val="0"/>
              </a:spcAft>
              <a:buClr>
                <a:schemeClr val="dk1"/>
              </a:buClr>
              <a:buSzPts val="1600"/>
              <a:buNone/>
              <a:defRPr sz="2400" b="1"/>
            </a:lvl8pPr>
            <a:lvl9pPr marL="6172200" lvl="8" indent="-342900" algn="l">
              <a:lnSpc>
                <a:spcPct val="90000"/>
              </a:lnSpc>
              <a:spcBef>
                <a:spcPts val="750"/>
              </a:spcBef>
              <a:spcAft>
                <a:spcPts val="0"/>
              </a:spcAft>
              <a:buClr>
                <a:schemeClr val="dk1"/>
              </a:buClr>
              <a:buSzPts val="1600"/>
              <a:buNone/>
              <a:defRPr sz="2400" b="1"/>
            </a:lvl9pPr>
          </a:lstStyle>
          <a:p>
            <a:endParaRPr/>
          </a:p>
        </p:txBody>
      </p:sp>
      <p:sp>
        <p:nvSpPr>
          <p:cNvPr id="39" name="Google Shape;39;p22"/>
          <p:cNvSpPr txBox="1">
            <a:spLocks noGrp="1"/>
          </p:cNvSpPr>
          <p:nvPr>
            <p:ph type="body" idx="2"/>
          </p:nvPr>
        </p:nvSpPr>
        <p:spPr>
          <a:xfrm>
            <a:off x="1259683" y="3757613"/>
            <a:ext cx="7736681" cy="5526882"/>
          </a:xfrm>
          <a:prstGeom prst="rect">
            <a:avLst/>
          </a:prstGeom>
          <a:noFill/>
          <a:ln>
            <a:noFill/>
          </a:ln>
        </p:spPr>
        <p:txBody>
          <a:bodyPr spcFirstLastPara="1" wrap="square" lIns="91425" tIns="45700" rIns="91425" bIns="45700" anchor="t" anchorCtr="0">
            <a:normAutofit/>
          </a:bodyPr>
          <a:lstStyle>
            <a:lvl1pPr marL="685800" lvl="0" indent="-514350" algn="l">
              <a:lnSpc>
                <a:spcPct val="90000"/>
              </a:lnSpc>
              <a:spcBef>
                <a:spcPts val="1500"/>
              </a:spcBef>
              <a:spcAft>
                <a:spcPts val="0"/>
              </a:spcAft>
              <a:buClr>
                <a:schemeClr val="dk1"/>
              </a:buClr>
              <a:buSzPts val="1800"/>
              <a:buChar char="•"/>
              <a:defRPr/>
            </a:lvl1pPr>
            <a:lvl2pPr marL="1371600" lvl="1" indent="-514350" algn="l">
              <a:lnSpc>
                <a:spcPct val="90000"/>
              </a:lnSpc>
              <a:spcBef>
                <a:spcPts val="750"/>
              </a:spcBef>
              <a:spcAft>
                <a:spcPts val="0"/>
              </a:spcAft>
              <a:buClr>
                <a:schemeClr val="dk1"/>
              </a:buClr>
              <a:buSzPts val="1800"/>
              <a:buChar char="•"/>
              <a:defRPr/>
            </a:lvl2pPr>
            <a:lvl3pPr marL="2057400" lvl="2" indent="-514350" algn="l">
              <a:lnSpc>
                <a:spcPct val="90000"/>
              </a:lnSpc>
              <a:spcBef>
                <a:spcPts val="750"/>
              </a:spcBef>
              <a:spcAft>
                <a:spcPts val="0"/>
              </a:spcAft>
              <a:buClr>
                <a:schemeClr val="dk1"/>
              </a:buClr>
              <a:buSzPts val="1800"/>
              <a:buChar char="•"/>
              <a:defRPr/>
            </a:lvl3pPr>
            <a:lvl4pPr marL="2743200" lvl="3" indent="-514350" algn="l">
              <a:lnSpc>
                <a:spcPct val="90000"/>
              </a:lnSpc>
              <a:spcBef>
                <a:spcPts val="750"/>
              </a:spcBef>
              <a:spcAft>
                <a:spcPts val="0"/>
              </a:spcAft>
              <a:buClr>
                <a:schemeClr val="dk1"/>
              </a:buClr>
              <a:buSzPts val="1800"/>
              <a:buChar char="•"/>
              <a:defRPr/>
            </a:lvl4pPr>
            <a:lvl5pPr marL="3429000" lvl="4" indent="-514350" algn="l">
              <a:lnSpc>
                <a:spcPct val="90000"/>
              </a:lnSpc>
              <a:spcBef>
                <a:spcPts val="750"/>
              </a:spcBef>
              <a:spcAft>
                <a:spcPts val="0"/>
              </a:spcAft>
              <a:buClr>
                <a:schemeClr val="dk1"/>
              </a:buClr>
              <a:buSzPts val="1800"/>
              <a:buChar char="•"/>
              <a:defRPr/>
            </a:lvl5pPr>
            <a:lvl6pPr marL="4114800" lvl="5" indent="-514350" algn="l">
              <a:lnSpc>
                <a:spcPct val="90000"/>
              </a:lnSpc>
              <a:spcBef>
                <a:spcPts val="750"/>
              </a:spcBef>
              <a:spcAft>
                <a:spcPts val="0"/>
              </a:spcAft>
              <a:buClr>
                <a:schemeClr val="dk1"/>
              </a:buClr>
              <a:buSzPts val="1800"/>
              <a:buChar char="•"/>
              <a:defRPr/>
            </a:lvl6pPr>
            <a:lvl7pPr marL="4800600" lvl="6" indent="-514350" algn="l">
              <a:lnSpc>
                <a:spcPct val="90000"/>
              </a:lnSpc>
              <a:spcBef>
                <a:spcPts val="750"/>
              </a:spcBef>
              <a:spcAft>
                <a:spcPts val="0"/>
              </a:spcAft>
              <a:buClr>
                <a:schemeClr val="dk1"/>
              </a:buClr>
              <a:buSzPts val="1800"/>
              <a:buChar char="•"/>
              <a:defRPr/>
            </a:lvl7pPr>
            <a:lvl8pPr marL="5486400" lvl="7" indent="-514350" algn="l">
              <a:lnSpc>
                <a:spcPct val="90000"/>
              </a:lnSpc>
              <a:spcBef>
                <a:spcPts val="750"/>
              </a:spcBef>
              <a:spcAft>
                <a:spcPts val="0"/>
              </a:spcAft>
              <a:buClr>
                <a:schemeClr val="dk1"/>
              </a:buClr>
              <a:buSzPts val="1800"/>
              <a:buChar char="•"/>
              <a:defRPr/>
            </a:lvl8pPr>
            <a:lvl9pPr marL="6172200" lvl="8" indent="-514350" algn="l">
              <a:lnSpc>
                <a:spcPct val="90000"/>
              </a:lnSpc>
              <a:spcBef>
                <a:spcPts val="750"/>
              </a:spcBef>
              <a:spcAft>
                <a:spcPts val="0"/>
              </a:spcAft>
              <a:buClr>
                <a:schemeClr val="dk1"/>
              </a:buClr>
              <a:buSzPts val="1800"/>
              <a:buChar char="•"/>
              <a:defRPr/>
            </a:lvl9pPr>
          </a:lstStyle>
          <a:p>
            <a:endParaRPr/>
          </a:p>
        </p:txBody>
      </p:sp>
      <p:sp>
        <p:nvSpPr>
          <p:cNvPr id="40" name="Google Shape;40;p22"/>
          <p:cNvSpPr txBox="1">
            <a:spLocks noGrp="1"/>
          </p:cNvSpPr>
          <p:nvPr>
            <p:ph type="body" idx="3"/>
          </p:nvPr>
        </p:nvSpPr>
        <p:spPr>
          <a:xfrm>
            <a:off x="9258300" y="2521745"/>
            <a:ext cx="7774782" cy="1235868"/>
          </a:xfrm>
          <a:prstGeom prst="rect">
            <a:avLst/>
          </a:prstGeom>
          <a:noFill/>
          <a:ln>
            <a:noFill/>
          </a:ln>
        </p:spPr>
        <p:txBody>
          <a:bodyPr spcFirstLastPara="1" wrap="square" lIns="91425" tIns="45700" rIns="91425" bIns="45700" anchor="b" anchorCtr="0">
            <a:normAutofit/>
          </a:bodyPr>
          <a:lstStyle>
            <a:lvl1pPr marL="685800" lvl="0" indent="-342900" algn="l">
              <a:lnSpc>
                <a:spcPct val="90000"/>
              </a:lnSpc>
              <a:spcBef>
                <a:spcPts val="1500"/>
              </a:spcBef>
              <a:spcAft>
                <a:spcPts val="0"/>
              </a:spcAft>
              <a:buClr>
                <a:schemeClr val="dk1"/>
              </a:buClr>
              <a:buSzPts val="2400"/>
              <a:buNone/>
              <a:defRPr sz="3600" b="1"/>
            </a:lvl1pPr>
            <a:lvl2pPr marL="1371600" lvl="1" indent="-342900" algn="l">
              <a:lnSpc>
                <a:spcPct val="90000"/>
              </a:lnSpc>
              <a:spcBef>
                <a:spcPts val="750"/>
              </a:spcBef>
              <a:spcAft>
                <a:spcPts val="0"/>
              </a:spcAft>
              <a:buClr>
                <a:schemeClr val="dk1"/>
              </a:buClr>
              <a:buSzPts val="2000"/>
              <a:buNone/>
              <a:defRPr sz="3000" b="1"/>
            </a:lvl2pPr>
            <a:lvl3pPr marL="2057400" lvl="2" indent="-342900" algn="l">
              <a:lnSpc>
                <a:spcPct val="90000"/>
              </a:lnSpc>
              <a:spcBef>
                <a:spcPts val="750"/>
              </a:spcBef>
              <a:spcAft>
                <a:spcPts val="0"/>
              </a:spcAft>
              <a:buClr>
                <a:schemeClr val="dk1"/>
              </a:buClr>
              <a:buSzPts val="1800"/>
              <a:buNone/>
              <a:defRPr sz="2700" b="1"/>
            </a:lvl3pPr>
            <a:lvl4pPr marL="2743200" lvl="3" indent="-342900" algn="l">
              <a:lnSpc>
                <a:spcPct val="90000"/>
              </a:lnSpc>
              <a:spcBef>
                <a:spcPts val="750"/>
              </a:spcBef>
              <a:spcAft>
                <a:spcPts val="0"/>
              </a:spcAft>
              <a:buClr>
                <a:schemeClr val="dk1"/>
              </a:buClr>
              <a:buSzPts val="1600"/>
              <a:buNone/>
              <a:defRPr sz="2400" b="1"/>
            </a:lvl4pPr>
            <a:lvl5pPr marL="3429000" lvl="4" indent="-342900" algn="l">
              <a:lnSpc>
                <a:spcPct val="90000"/>
              </a:lnSpc>
              <a:spcBef>
                <a:spcPts val="750"/>
              </a:spcBef>
              <a:spcAft>
                <a:spcPts val="0"/>
              </a:spcAft>
              <a:buClr>
                <a:schemeClr val="dk1"/>
              </a:buClr>
              <a:buSzPts val="1600"/>
              <a:buNone/>
              <a:defRPr sz="2400" b="1"/>
            </a:lvl5pPr>
            <a:lvl6pPr marL="4114800" lvl="5" indent="-342900" algn="l">
              <a:lnSpc>
                <a:spcPct val="90000"/>
              </a:lnSpc>
              <a:spcBef>
                <a:spcPts val="750"/>
              </a:spcBef>
              <a:spcAft>
                <a:spcPts val="0"/>
              </a:spcAft>
              <a:buClr>
                <a:schemeClr val="dk1"/>
              </a:buClr>
              <a:buSzPts val="1600"/>
              <a:buNone/>
              <a:defRPr sz="2400" b="1"/>
            </a:lvl6pPr>
            <a:lvl7pPr marL="4800600" lvl="6" indent="-342900" algn="l">
              <a:lnSpc>
                <a:spcPct val="90000"/>
              </a:lnSpc>
              <a:spcBef>
                <a:spcPts val="750"/>
              </a:spcBef>
              <a:spcAft>
                <a:spcPts val="0"/>
              </a:spcAft>
              <a:buClr>
                <a:schemeClr val="dk1"/>
              </a:buClr>
              <a:buSzPts val="1600"/>
              <a:buNone/>
              <a:defRPr sz="2400" b="1"/>
            </a:lvl7pPr>
            <a:lvl8pPr marL="5486400" lvl="7" indent="-342900" algn="l">
              <a:lnSpc>
                <a:spcPct val="90000"/>
              </a:lnSpc>
              <a:spcBef>
                <a:spcPts val="750"/>
              </a:spcBef>
              <a:spcAft>
                <a:spcPts val="0"/>
              </a:spcAft>
              <a:buClr>
                <a:schemeClr val="dk1"/>
              </a:buClr>
              <a:buSzPts val="1600"/>
              <a:buNone/>
              <a:defRPr sz="2400" b="1"/>
            </a:lvl8pPr>
            <a:lvl9pPr marL="6172200" lvl="8" indent="-342900" algn="l">
              <a:lnSpc>
                <a:spcPct val="90000"/>
              </a:lnSpc>
              <a:spcBef>
                <a:spcPts val="750"/>
              </a:spcBef>
              <a:spcAft>
                <a:spcPts val="0"/>
              </a:spcAft>
              <a:buClr>
                <a:schemeClr val="dk1"/>
              </a:buClr>
              <a:buSzPts val="1600"/>
              <a:buNone/>
              <a:defRPr sz="2400" b="1"/>
            </a:lvl9pPr>
          </a:lstStyle>
          <a:p>
            <a:endParaRPr/>
          </a:p>
        </p:txBody>
      </p:sp>
      <p:sp>
        <p:nvSpPr>
          <p:cNvPr id="41" name="Google Shape;41;p22"/>
          <p:cNvSpPr txBox="1">
            <a:spLocks noGrp="1"/>
          </p:cNvSpPr>
          <p:nvPr>
            <p:ph type="body" idx="4"/>
          </p:nvPr>
        </p:nvSpPr>
        <p:spPr>
          <a:xfrm>
            <a:off x="9258300" y="3757613"/>
            <a:ext cx="7774782" cy="5526882"/>
          </a:xfrm>
          <a:prstGeom prst="rect">
            <a:avLst/>
          </a:prstGeom>
          <a:noFill/>
          <a:ln>
            <a:noFill/>
          </a:ln>
        </p:spPr>
        <p:txBody>
          <a:bodyPr spcFirstLastPara="1" wrap="square" lIns="91425" tIns="45700" rIns="91425" bIns="45700" anchor="t" anchorCtr="0">
            <a:normAutofit/>
          </a:bodyPr>
          <a:lstStyle>
            <a:lvl1pPr marL="685800" lvl="0" indent="-514350" algn="l">
              <a:lnSpc>
                <a:spcPct val="90000"/>
              </a:lnSpc>
              <a:spcBef>
                <a:spcPts val="1500"/>
              </a:spcBef>
              <a:spcAft>
                <a:spcPts val="0"/>
              </a:spcAft>
              <a:buClr>
                <a:schemeClr val="dk1"/>
              </a:buClr>
              <a:buSzPts val="1800"/>
              <a:buChar char="•"/>
              <a:defRPr/>
            </a:lvl1pPr>
            <a:lvl2pPr marL="1371600" lvl="1" indent="-514350" algn="l">
              <a:lnSpc>
                <a:spcPct val="90000"/>
              </a:lnSpc>
              <a:spcBef>
                <a:spcPts val="750"/>
              </a:spcBef>
              <a:spcAft>
                <a:spcPts val="0"/>
              </a:spcAft>
              <a:buClr>
                <a:schemeClr val="dk1"/>
              </a:buClr>
              <a:buSzPts val="1800"/>
              <a:buChar char="•"/>
              <a:defRPr/>
            </a:lvl2pPr>
            <a:lvl3pPr marL="2057400" lvl="2" indent="-514350" algn="l">
              <a:lnSpc>
                <a:spcPct val="90000"/>
              </a:lnSpc>
              <a:spcBef>
                <a:spcPts val="750"/>
              </a:spcBef>
              <a:spcAft>
                <a:spcPts val="0"/>
              </a:spcAft>
              <a:buClr>
                <a:schemeClr val="dk1"/>
              </a:buClr>
              <a:buSzPts val="1800"/>
              <a:buChar char="•"/>
              <a:defRPr/>
            </a:lvl3pPr>
            <a:lvl4pPr marL="2743200" lvl="3" indent="-514350" algn="l">
              <a:lnSpc>
                <a:spcPct val="90000"/>
              </a:lnSpc>
              <a:spcBef>
                <a:spcPts val="750"/>
              </a:spcBef>
              <a:spcAft>
                <a:spcPts val="0"/>
              </a:spcAft>
              <a:buClr>
                <a:schemeClr val="dk1"/>
              </a:buClr>
              <a:buSzPts val="1800"/>
              <a:buChar char="•"/>
              <a:defRPr/>
            </a:lvl4pPr>
            <a:lvl5pPr marL="3429000" lvl="4" indent="-514350" algn="l">
              <a:lnSpc>
                <a:spcPct val="90000"/>
              </a:lnSpc>
              <a:spcBef>
                <a:spcPts val="750"/>
              </a:spcBef>
              <a:spcAft>
                <a:spcPts val="0"/>
              </a:spcAft>
              <a:buClr>
                <a:schemeClr val="dk1"/>
              </a:buClr>
              <a:buSzPts val="1800"/>
              <a:buChar char="•"/>
              <a:defRPr/>
            </a:lvl5pPr>
            <a:lvl6pPr marL="4114800" lvl="5" indent="-514350" algn="l">
              <a:lnSpc>
                <a:spcPct val="90000"/>
              </a:lnSpc>
              <a:spcBef>
                <a:spcPts val="750"/>
              </a:spcBef>
              <a:spcAft>
                <a:spcPts val="0"/>
              </a:spcAft>
              <a:buClr>
                <a:schemeClr val="dk1"/>
              </a:buClr>
              <a:buSzPts val="1800"/>
              <a:buChar char="•"/>
              <a:defRPr/>
            </a:lvl6pPr>
            <a:lvl7pPr marL="4800600" lvl="6" indent="-514350" algn="l">
              <a:lnSpc>
                <a:spcPct val="90000"/>
              </a:lnSpc>
              <a:spcBef>
                <a:spcPts val="750"/>
              </a:spcBef>
              <a:spcAft>
                <a:spcPts val="0"/>
              </a:spcAft>
              <a:buClr>
                <a:schemeClr val="dk1"/>
              </a:buClr>
              <a:buSzPts val="1800"/>
              <a:buChar char="•"/>
              <a:defRPr/>
            </a:lvl7pPr>
            <a:lvl8pPr marL="5486400" lvl="7" indent="-514350" algn="l">
              <a:lnSpc>
                <a:spcPct val="90000"/>
              </a:lnSpc>
              <a:spcBef>
                <a:spcPts val="750"/>
              </a:spcBef>
              <a:spcAft>
                <a:spcPts val="0"/>
              </a:spcAft>
              <a:buClr>
                <a:schemeClr val="dk1"/>
              </a:buClr>
              <a:buSzPts val="1800"/>
              <a:buChar char="•"/>
              <a:defRPr/>
            </a:lvl8pPr>
            <a:lvl9pPr marL="6172200" lvl="8" indent="-514350" algn="l">
              <a:lnSpc>
                <a:spcPct val="90000"/>
              </a:lnSpc>
              <a:spcBef>
                <a:spcPts val="750"/>
              </a:spcBef>
              <a:spcAft>
                <a:spcPts val="0"/>
              </a:spcAft>
              <a:buClr>
                <a:schemeClr val="dk1"/>
              </a:buClr>
              <a:buSzPts val="1800"/>
              <a:buChar char="•"/>
              <a:defRPr/>
            </a:lvl9pPr>
          </a:lstStyle>
          <a:p>
            <a:endParaRPr/>
          </a:p>
        </p:txBody>
      </p:sp>
      <p:sp>
        <p:nvSpPr>
          <p:cNvPr id="42" name="Google Shape;42;p22"/>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22"/>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 name="Google Shape;44;p22"/>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39770261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7/26/2026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itle Only" type="titleOnly" preserve="1">
  <p:cSld name="Title Only">
    <p:spTree>
      <p:nvGrpSpPr>
        <p:cNvPr id="1" name="Shape 45"/>
        <p:cNvGrpSpPr/>
        <p:nvPr/>
      </p:nvGrpSpPr>
      <p:grpSpPr>
        <a:xfrm>
          <a:off x="0" y="0"/>
          <a:ext cx="0" cy="0"/>
          <a:chOff x="0" y="0"/>
          <a:chExt cx="0" cy="0"/>
        </a:xfrm>
      </p:grpSpPr>
      <p:sp>
        <p:nvSpPr>
          <p:cNvPr id="46" name="Google Shape;46;p23"/>
          <p:cNvSpPr txBox="1">
            <a:spLocks noGrp="1"/>
          </p:cNvSpPr>
          <p:nvPr>
            <p:ph type="title"/>
          </p:nvPr>
        </p:nvSpPr>
        <p:spPr>
          <a:xfrm>
            <a:off x="1257300" y="547688"/>
            <a:ext cx="15773400" cy="198834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7" name="Google Shape;47;p23"/>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23"/>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 name="Google Shape;49;p23"/>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396840222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Blank" type="blank" preserve="1">
  <p:cSld name="Blank">
    <p:spTree>
      <p:nvGrpSpPr>
        <p:cNvPr id="1" name="Shape 50"/>
        <p:cNvGrpSpPr/>
        <p:nvPr/>
      </p:nvGrpSpPr>
      <p:grpSpPr>
        <a:xfrm>
          <a:off x="0" y="0"/>
          <a:ext cx="0" cy="0"/>
          <a:chOff x="0" y="0"/>
          <a:chExt cx="0" cy="0"/>
        </a:xfrm>
      </p:grpSpPr>
      <p:sp>
        <p:nvSpPr>
          <p:cNvPr id="51" name="Google Shape;51;p24"/>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24"/>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24"/>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74809156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Content with Caption" type="objTx" preserve="1">
  <p:cSld name="Content with Caption">
    <p:spTree>
      <p:nvGrpSpPr>
        <p:cNvPr id="1" name="Shape 54"/>
        <p:cNvGrpSpPr/>
        <p:nvPr/>
      </p:nvGrpSpPr>
      <p:grpSpPr>
        <a:xfrm>
          <a:off x="0" y="0"/>
          <a:ext cx="0" cy="0"/>
          <a:chOff x="0" y="0"/>
          <a:chExt cx="0" cy="0"/>
        </a:xfrm>
      </p:grpSpPr>
      <p:sp>
        <p:nvSpPr>
          <p:cNvPr id="55" name="Google Shape;55;p25"/>
          <p:cNvSpPr txBox="1">
            <a:spLocks noGrp="1"/>
          </p:cNvSpPr>
          <p:nvPr>
            <p:ph type="title"/>
          </p:nvPr>
        </p:nvSpPr>
        <p:spPr>
          <a:xfrm>
            <a:off x="1259683" y="685800"/>
            <a:ext cx="5898356" cy="24003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Play"/>
              <a:buNone/>
              <a:defRPr sz="4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25"/>
          <p:cNvSpPr txBox="1">
            <a:spLocks noGrp="1"/>
          </p:cNvSpPr>
          <p:nvPr>
            <p:ph type="body" idx="1"/>
          </p:nvPr>
        </p:nvSpPr>
        <p:spPr>
          <a:xfrm>
            <a:off x="7774782" y="1481138"/>
            <a:ext cx="9258300" cy="7310438"/>
          </a:xfrm>
          <a:prstGeom prst="rect">
            <a:avLst/>
          </a:prstGeom>
          <a:noFill/>
          <a:ln>
            <a:noFill/>
          </a:ln>
        </p:spPr>
        <p:txBody>
          <a:bodyPr spcFirstLastPara="1" wrap="square" lIns="91425" tIns="45700" rIns="91425" bIns="45700" anchor="t" anchorCtr="0">
            <a:normAutofit/>
          </a:bodyPr>
          <a:lstStyle>
            <a:lvl1pPr marL="685800" lvl="0" indent="-647700" algn="l">
              <a:lnSpc>
                <a:spcPct val="90000"/>
              </a:lnSpc>
              <a:spcBef>
                <a:spcPts val="1500"/>
              </a:spcBef>
              <a:spcAft>
                <a:spcPts val="0"/>
              </a:spcAft>
              <a:buClr>
                <a:schemeClr val="dk1"/>
              </a:buClr>
              <a:buSzPts val="3200"/>
              <a:buChar char="•"/>
              <a:defRPr sz="4800"/>
            </a:lvl1pPr>
            <a:lvl2pPr marL="1371600" lvl="1" indent="-609600" algn="l">
              <a:lnSpc>
                <a:spcPct val="90000"/>
              </a:lnSpc>
              <a:spcBef>
                <a:spcPts val="750"/>
              </a:spcBef>
              <a:spcAft>
                <a:spcPts val="0"/>
              </a:spcAft>
              <a:buClr>
                <a:schemeClr val="dk1"/>
              </a:buClr>
              <a:buSzPts val="2800"/>
              <a:buChar char="•"/>
              <a:defRPr sz="4200"/>
            </a:lvl2pPr>
            <a:lvl3pPr marL="2057400" lvl="2" indent="-571500" algn="l">
              <a:lnSpc>
                <a:spcPct val="90000"/>
              </a:lnSpc>
              <a:spcBef>
                <a:spcPts val="750"/>
              </a:spcBef>
              <a:spcAft>
                <a:spcPts val="0"/>
              </a:spcAft>
              <a:buClr>
                <a:schemeClr val="dk1"/>
              </a:buClr>
              <a:buSzPts val="2400"/>
              <a:buChar char="•"/>
              <a:defRPr sz="3600"/>
            </a:lvl3pPr>
            <a:lvl4pPr marL="2743200" lvl="3" indent="-533400" algn="l">
              <a:lnSpc>
                <a:spcPct val="90000"/>
              </a:lnSpc>
              <a:spcBef>
                <a:spcPts val="750"/>
              </a:spcBef>
              <a:spcAft>
                <a:spcPts val="0"/>
              </a:spcAft>
              <a:buClr>
                <a:schemeClr val="dk1"/>
              </a:buClr>
              <a:buSzPts val="2000"/>
              <a:buChar char="•"/>
              <a:defRPr sz="3000"/>
            </a:lvl4pPr>
            <a:lvl5pPr marL="3429000" lvl="4" indent="-533400" algn="l">
              <a:lnSpc>
                <a:spcPct val="90000"/>
              </a:lnSpc>
              <a:spcBef>
                <a:spcPts val="750"/>
              </a:spcBef>
              <a:spcAft>
                <a:spcPts val="0"/>
              </a:spcAft>
              <a:buClr>
                <a:schemeClr val="dk1"/>
              </a:buClr>
              <a:buSzPts val="2000"/>
              <a:buChar char="•"/>
              <a:defRPr sz="3000"/>
            </a:lvl5pPr>
            <a:lvl6pPr marL="4114800" lvl="5" indent="-533400" algn="l">
              <a:lnSpc>
                <a:spcPct val="90000"/>
              </a:lnSpc>
              <a:spcBef>
                <a:spcPts val="750"/>
              </a:spcBef>
              <a:spcAft>
                <a:spcPts val="0"/>
              </a:spcAft>
              <a:buClr>
                <a:schemeClr val="dk1"/>
              </a:buClr>
              <a:buSzPts val="2000"/>
              <a:buChar char="•"/>
              <a:defRPr sz="3000"/>
            </a:lvl6pPr>
            <a:lvl7pPr marL="4800600" lvl="6" indent="-533400" algn="l">
              <a:lnSpc>
                <a:spcPct val="90000"/>
              </a:lnSpc>
              <a:spcBef>
                <a:spcPts val="750"/>
              </a:spcBef>
              <a:spcAft>
                <a:spcPts val="0"/>
              </a:spcAft>
              <a:buClr>
                <a:schemeClr val="dk1"/>
              </a:buClr>
              <a:buSzPts val="2000"/>
              <a:buChar char="•"/>
              <a:defRPr sz="3000"/>
            </a:lvl7pPr>
            <a:lvl8pPr marL="5486400" lvl="7" indent="-533400" algn="l">
              <a:lnSpc>
                <a:spcPct val="90000"/>
              </a:lnSpc>
              <a:spcBef>
                <a:spcPts val="750"/>
              </a:spcBef>
              <a:spcAft>
                <a:spcPts val="0"/>
              </a:spcAft>
              <a:buClr>
                <a:schemeClr val="dk1"/>
              </a:buClr>
              <a:buSzPts val="2000"/>
              <a:buChar char="•"/>
              <a:defRPr sz="3000"/>
            </a:lvl8pPr>
            <a:lvl9pPr marL="6172200" lvl="8" indent="-533400" algn="l">
              <a:lnSpc>
                <a:spcPct val="90000"/>
              </a:lnSpc>
              <a:spcBef>
                <a:spcPts val="750"/>
              </a:spcBef>
              <a:spcAft>
                <a:spcPts val="0"/>
              </a:spcAft>
              <a:buClr>
                <a:schemeClr val="dk1"/>
              </a:buClr>
              <a:buSzPts val="2000"/>
              <a:buChar char="•"/>
              <a:defRPr sz="3000"/>
            </a:lvl9pPr>
          </a:lstStyle>
          <a:p>
            <a:endParaRPr/>
          </a:p>
        </p:txBody>
      </p:sp>
      <p:sp>
        <p:nvSpPr>
          <p:cNvPr id="57" name="Google Shape;57;p25"/>
          <p:cNvSpPr txBox="1">
            <a:spLocks noGrp="1"/>
          </p:cNvSpPr>
          <p:nvPr>
            <p:ph type="body" idx="2"/>
          </p:nvPr>
        </p:nvSpPr>
        <p:spPr>
          <a:xfrm>
            <a:off x="1259683" y="3086100"/>
            <a:ext cx="5898356" cy="5717382"/>
          </a:xfrm>
          <a:prstGeom prst="rect">
            <a:avLst/>
          </a:prstGeom>
          <a:noFill/>
          <a:ln>
            <a:noFill/>
          </a:ln>
        </p:spPr>
        <p:txBody>
          <a:bodyPr spcFirstLastPara="1" wrap="square" lIns="91425" tIns="45700" rIns="91425" bIns="45700" anchor="t" anchorCtr="0">
            <a:normAutofit/>
          </a:bodyPr>
          <a:lstStyle>
            <a:lvl1pPr marL="685800" lvl="0" indent="-342900" algn="l">
              <a:lnSpc>
                <a:spcPct val="90000"/>
              </a:lnSpc>
              <a:spcBef>
                <a:spcPts val="1500"/>
              </a:spcBef>
              <a:spcAft>
                <a:spcPts val="0"/>
              </a:spcAft>
              <a:buClr>
                <a:schemeClr val="dk1"/>
              </a:buClr>
              <a:buSzPts val="1600"/>
              <a:buNone/>
              <a:defRPr sz="2400"/>
            </a:lvl1pPr>
            <a:lvl2pPr marL="1371600" lvl="1" indent="-342900" algn="l">
              <a:lnSpc>
                <a:spcPct val="90000"/>
              </a:lnSpc>
              <a:spcBef>
                <a:spcPts val="750"/>
              </a:spcBef>
              <a:spcAft>
                <a:spcPts val="0"/>
              </a:spcAft>
              <a:buClr>
                <a:schemeClr val="dk1"/>
              </a:buClr>
              <a:buSzPts val="1400"/>
              <a:buNone/>
              <a:defRPr sz="2100"/>
            </a:lvl2pPr>
            <a:lvl3pPr marL="2057400" lvl="2" indent="-342900" algn="l">
              <a:lnSpc>
                <a:spcPct val="90000"/>
              </a:lnSpc>
              <a:spcBef>
                <a:spcPts val="750"/>
              </a:spcBef>
              <a:spcAft>
                <a:spcPts val="0"/>
              </a:spcAft>
              <a:buClr>
                <a:schemeClr val="dk1"/>
              </a:buClr>
              <a:buSzPts val="1200"/>
              <a:buNone/>
              <a:defRPr sz="1800"/>
            </a:lvl3pPr>
            <a:lvl4pPr marL="2743200" lvl="3" indent="-342900" algn="l">
              <a:lnSpc>
                <a:spcPct val="90000"/>
              </a:lnSpc>
              <a:spcBef>
                <a:spcPts val="750"/>
              </a:spcBef>
              <a:spcAft>
                <a:spcPts val="0"/>
              </a:spcAft>
              <a:buClr>
                <a:schemeClr val="dk1"/>
              </a:buClr>
              <a:buSzPts val="1000"/>
              <a:buNone/>
              <a:defRPr sz="1500"/>
            </a:lvl4pPr>
            <a:lvl5pPr marL="3429000" lvl="4" indent="-342900" algn="l">
              <a:lnSpc>
                <a:spcPct val="90000"/>
              </a:lnSpc>
              <a:spcBef>
                <a:spcPts val="750"/>
              </a:spcBef>
              <a:spcAft>
                <a:spcPts val="0"/>
              </a:spcAft>
              <a:buClr>
                <a:schemeClr val="dk1"/>
              </a:buClr>
              <a:buSzPts val="1000"/>
              <a:buNone/>
              <a:defRPr sz="1500"/>
            </a:lvl5pPr>
            <a:lvl6pPr marL="4114800" lvl="5" indent="-342900" algn="l">
              <a:lnSpc>
                <a:spcPct val="90000"/>
              </a:lnSpc>
              <a:spcBef>
                <a:spcPts val="750"/>
              </a:spcBef>
              <a:spcAft>
                <a:spcPts val="0"/>
              </a:spcAft>
              <a:buClr>
                <a:schemeClr val="dk1"/>
              </a:buClr>
              <a:buSzPts val="1000"/>
              <a:buNone/>
              <a:defRPr sz="1500"/>
            </a:lvl6pPr>
            <a:lvl7pPr marL="4800600" lvl="6" indent="-342900" algn="l">
              <a:lnSpc>
                <a:spcPct val="90000"/>
              </a:lnSpc>
              <a:spcBef>
                <a:spcPts val="750"/>
              </a:spcBef>
              <a:spcAft>
                <a:spcPts val="0"/>
              </a:spcAft>
              <a:buClr>
                <a:schemeClr val="dk1"/>
              </a:buClr>
              <a:buSzPts val="1000"/>
              <a:buNone/>
              <a:defRPr sz="1500"/>
            </a:lvl7pPr>
            <a:lvl8pPr marL="5486400" lvl="7" indent="-342900" algn="l">
              <a:lnSpc>
                <a:spcPct val="90000"/>
              </a:lnSpc>
              <a:spcBef>
                <a:spcPts val="750"/>
              </a:spcBef>
              <a:spcAft>
                <a:spcPts val="0"/>
              </a:spcAft>
              <a:buClr>
                <a:schemeClr val="dk1"/>
              </a:buClr>
              <a:buSzPts val="1000"/>
              <a:buNone/>
              <a:defRPr sz="1500"/>
            </a:lvl8pPr>
            <a:lvl9pPr marL="6172200" lvl="8" indent="-342900" algn="l">
              <a:lnSpc>
                <a:spcPct val="90000"/>
              </a:lnSpc>
              <a:spcBef>
                <a:spcPts val="750"/>
              </a:spcBef>
              <a:spcAft>
                <a:spcPts val="0"/>
              </a:spcAft>
              <a:buClr>
                <a:schemeClr val="dk1"/>
              </a:buClr>
              <a:buSzPts val="1000"/>
              <a:buNone/>
              <a:defRPr sz="1500"/>
            </a:lvl9pPr>
          </a:lstStyle>
          <a:p>
            <a:endParaRPr/>
          </a:p>
        </p:txBody>
      </p:sp>
      <p:sp>
        <p:nvSpPr>
          <p:cNvPr id="58" name="Google Shape;58;p25"/>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25"/>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25"/>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428340316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Picture with Caption" type="picTx" preserve="1">
  <p:cSld name="Picture with Caption">
    <p:spTree>
      <p:nvGrpSpPr>
        <p:cNvPr id="1" name="Shape 61"/>
        <p:cNvGrpSpPr/>
        <p:nvPr/>
      </p:nvGrpSpPr>
      <p:grpSpPr>
        <a:xfrm>
          <a:off x="0" y="0"/>
          <a:ext cx="0" cy="0"/>
          <a:chOff x="0" y="0"/>
          <a:chExt cx="0" cy="0"/>
        </a:xfrm>
      </p:grpSpPr>
      <p:sp>
        <p:nvSpPr>
          <p:cNvPr id="62" name="Google Shape;62;p26"/>
          <p:cNvSpPr txBox="1">
            <a:spLocks noGrp="1"/>
          </p:cNvSpPr>
          <p:nvPr>
            <p:ph type="title"/>
          </p:nvPr>
        </p:nvSpPr>
        <p:spPr>
          <a:xfrm>
            <a:off x="1259683" y="685800"/>
            <a:ext cx="5898356" cy="24003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Play"/>
              <a:buNone/>
              <a:defRPr sz="4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3" name="Google Shape;63;p26"/>
          <p:cNvSpPr>
            <a:spLocks noGrp="1"/>
          </p:cNvSpPr>
          <p:nvPr>
            <p:ph type="pic" idx="2"/>
          </p:nvPr>
        </p:nvSpPr>
        <p:spPr>
          <a:xfrm>
            <a:off x="7774782" y="1481138"/>
            <a:ext cx="9258300" cy="7310438"/>
          </a:xfrm>
          <a:prstGeom prst="rect">
            <a:avLst/>
          </a:prstGeom>
          <a:noFill/>
          <a:ln>
            <a:noFill/>
          </a:ln>
        </p:spPr>
      </p:sp>
      <p:sp>
        <p:nvSpPr>
          <p:cNvPr id="64" name="Google Shape;64;p26"/>
          <p:cNvSpPr txBox="1">
            <a:spLocks noGrp="1"/>
          </p:cNvSpPr>
          <p:nvPr>
            <p:ph type="body" idx="1"/>
          </p:nvPr>
        </p:nvSpPr>
        <p:spPr>
          <a:xfrm>
            <a:off x="1259683" y="3086100"/>
            <a:ext cx="5898356" cy="5717382"/>
          </a:xfrm>
          <a:prstGeom prst="rect">
            <a:avLst/>
          </a:prstGeom>
          <a:noFill/>
          <a:ln>
            <a:noFill/>
          </a:ln>
        </p:spPr>
        <p:txBody>
          <a:bodyPr spcFirstLastPara="1" wrap="square" lIns="91425" tIns="45700" rIns="91425" bIns="45700" anchor="t" anchorCtr="0">
            <a:normAutofit/>
          </a:bodyPr>
          <a:lstStyle>
            <a:lvl1pPr marL="685800" lvl="0" indent="-342900" algn="l">
              <a:lnSpc>
                <a:spcPct val="90000"/>
              </a:lnSpc>
              <a:spcBef>
                <a:spcPts val="1500"/>
              </a:spcBef>
              <a:spcAft>
                <a:spcPts val="0"/>
              </a:spcAft>
              <a:buClr>
                <a:schemeClr val="dk1"/>
              </a:buClr>
              <a:buSzPts val="1600"/>
              <a:buNone/>
              <a:defRPr sz="2400"/>
            </a:lvl1pPr>
            <a:lvl2pPr marL="1371600" lvl="1" indent="-342900" algn="l">
              <a:lnSpc>
                <a:spcPct val="90000"/>
              </a:lnSpc>
              <a:spcBef>
                <a:spcPts val="750"/>
              </a:spcBef>
              <a:spcAft>
                <a:spcPts val="0"/>
              </a:spcAft>
              <a:buClr>
                <a:schemeClr val="dk1"/>
              </a:buClr>
              <a:buSzPts val="1400"/>
              <a:buNone/>
              <a:defRPr sz="2100"/>
            </a:lvl2pPr>
            <a:lvl3pPr marL="2057400" lvl="2" indent="-342900" algn="l">
              <a:lnSpc>
                <a:spcPct val="90000"/>
              </a:lnSpc>
              <a:spcBef>
                <a:spcPts val="750"/>
              </a:spcBef>
              <a:spcAft>
                <a:spcPts val="0"/>
              </a:spcAft>
              <a:buClr>
                <a:schemeClr val="dk1"/>
              </a:buClr>
              <a:buSzPts val="1200"/>
              <a:buNone/>
              <a:defRPr sz="1800"/>
            </a:lvl3pPr>
            <a:lvl4pPr marL="2743200" lvl="3" indent="-342900" algn="l">
              <a:lnSpc>
                <a:spcPct val="90000"/>
              </a:lnSpc>
              <a:spcBef>
                <a:spcPts val="750"/>
              </a:spcBef>
              <a:spcAft>
                <a:spcPts val="0"/>
              </a:spcAft>
              <a:buClr>
                <a:schemeClr val="dk1"/>
              </a:buClr>
              <a:buSzPts val="1000"/>
              <a:buNone/>
              <a:defRPr sz="1500"/>
            </a:lvl4pPr>
            <a:lvl5pPr marL="3429000" lvl="4" indent="-342900" algn="l">
              <a:lnSpc>
                <a:spcPct val="90000"/>
              </a:lnSpc>
              <a:spcBef>
                <a:spcPts val="750"/>
              </a:spcBef>
              <a:spcAft>
                <a:spcPts val="0"/>
              </a:spcAft>
              <a:buClr>
                <a:schemeClr val="dk1"/>
              </a:buClr>
              <a:buSzPts val="1000"/>
              <a:buNone/>
              <a:defRPr sz="1500"/>
            </a:lvl5pPr>
            <a:lvl6pPr marL="4114800" lvl="5" indent="-342900" algn="l">
              <a:lnSpc>
                <a:spcPct val="90000"/>
              </a:lnSpc>
              <a:spcBef>
                <a:spcPts val="750"/>
              </a:spcBef>
              <a:spcAft>
                <a:spcPts val="0"/>
              </a:spcAft>
              <a:buClr>
                <a:schemeClr val="dk1"/>
              </a:buClr>
              <a:buSzPts val="1000"/>
              <a:buNone/>
              <a:defRPr sz="1500"/>
            </a:lvl6pPr>
            <a:lvl7pPr marL="4800600" lvl="6" indent="-342900" algn="l">
              <a:lnSpc>
                <a:spcPct val="90000"/>
              </a:lnSpc>
              <a:spcBef>
                <a:spcPts val="750"/>
              </a:spcBef>
              <a:spcAft>
                <a:spcPts val="0"/>
              </a:spcAft>
              <a:buClr>
                <a:schemeClr val="dk1"/>
              </a:buClr>
              <a:buSzPts val="1000"/>
              <a:buNone/>
              <a:defRPr sz="1500"/>
            </a:lvl7pPr>
            <a:lvl8pPr marL="5486400" lvl="7" indent="-342900" algn="l">
              <a:lnSpc>
                <a:spcPct val="90000"/>
              </a:lnSpc>
              <a:spcBef>
                <a:spcPts val="750"/>
              </a:spcBef>
              <a:spcAft>
                <a:spcPts val="0"/>
              </a:spcAft>
              <a:buClr>
                <a:schemeClr val="dk1"/>
              </a:buClr>
              <a:buSzPts val="1000"/>
              <a:buNone/>
              <a:defRPr sz="1500"/>
            </a:lvl8pPr>
            <a:lvl9pPr marL="6172200" lvl="8" indent="-342900" algn="l">
              <a:lnSpc>
                <a:spcPct val="90000"/>
              </a:lnSpc>
              <a:spcBef>
                <a:spcPts val="750"/>
              </a:spcBef>
              <a:spcAft>
                <a:spcPts val="0"/>
              </a:spcAft>
              <a:buClr>
                <a:schemeClr val="dk1"/>
              </a:buClr>
              <a:buSzPts val="1000"/>
              <a:buNone/>
              <a:defRPr sz="1500"/>
            </a:lvl9pPr>
          </a:lstStyle>
          <a:p>
            <a:endParaRPr/>
          </a:p>
        </p:txBody>
      </p:sp>
      <p:sp>
        <p:nvSpPr>
          <p:cNvPr id="65" name="Google Shape;65;p26"/>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26"/>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 name="Google Shape;67;p26"/>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250563766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Title and Vertical Text" type="vertTx" preserve="1">
  <p:cSld name="Title and Vertical Text">
    <p:spTree>
      <p:nvGrpSpPr>
        <p:cNvPr id="1" name="Shape 68"/>
        <p:cNvGrpSpPr/>
        <p:nvPr/>
      </p:nvGrpSpPr>
      <p:grpSpPr>
        <a:xfrm>
          <a:off x="0" y="0"/>
          <a:ext cx="0" cy="0"/>
          <a:chOff x="0" y="0"/>
          <a:chExt cx="0" cy="0"/>
        </a:xfrm>
      </p:grpSpPr>
      <p:sp>
        <p:nvSpPr>
          <p:cNvPr id="69" name="Google Shape;69;p27"/>
          <p:cNvSpPr txBox="1">
            <a:spLocks noGrp="1"/>
          </p:cNvSpPr>
          <p:nvPr>
            <p:ph type="title"/>
          </p:nvPr>
        </p:nvSpPr>
        <p:spPr>
          <a:xfrm>
            <a:off x="1257300" y="547688"/>
            <a:ext cx="15773400" cy="198834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0" name="Google Shape;70;p27"/>
          <p:cNvSpPr txBox="1">
            <a:spLocks noGrp="1"/>
          </p:cNvSpPr>
          <p:nvPr>
            <p:ph type="body" idx="1"/>
          </p:nvPr>
        </p:nvSpPr>
        <p:spPr>
          <a:xfrm rot="5400000">
            <a:off x="5880497" y="-1884759"/>
            <a:ext cx="6527007" cy="15773400"/>
          </a:xfrm>
          <a:prstGeom prst="rect">
            <a:avLst/>
          </a:prstGeom>
          <a:noFill/>
          <a:ln>
            <a:noFill/>
          </a:ln>
        </p:spPr>
        <p:txBody>
          <a:bodyPr spcFirstLastPara="1" wrap="square" lIns="91425" tIns="45700" rIns="91425" bIns="45700" anchor="t" anchorCtr="0">
            <a:normAutofit/>
          </a:bodyPr>
          <a:lstStyle>
            <a:lvl1pPr marL="685800" lvl="0" indent="-514350" algn="l">
              <a:lnSpc>
                <a:spcPct val="90000"/>
              </a:lnSpc>
              <a:spcBef>
                <a:spcPts val="1500"/>
              </a:spcBef>
              <a:spcAft>
                <a:spcPts val="0"/>
              </a:spcAft>
              <a:buClr>
                <a:schemeClr val="dk1"/>
              </a:buClr>
              <a:buSzPts val="1800"/>
              <a:buChar char="•"/>
              <a:defRPr/>
            </a:lvl1pPr>
            <a:lvl2pPr marL="1371600" lvl="1" indent="-514350" algn="l">
              <a:lnSpc>
                <a:spcPct val="90000"/>
              </a:lnSpc>
              <a:spcBef>
                <a:spcPts val="750"/>
              </a:spcBef>
              <a:spcAft>
                <a:spcPts val="0"/>
              </a:spcAft>
              <a:buClr>
                <a:schemeClr val="dk1"/>
              </a:buClr>
              <a:buSzPts val="1800"/>
              <a:buChar char="•"/>
              <a:defRPr/>
            </a:lvl2pPr>
            <a:lvl3pPr marL="2057400" lvl="2" indent="-514350" algn="l">
              <a:lnSpc>
                <a:spcPct val="90000"/>
              </a:lnSpc>
              <a:spcBef>
                <a:spcPts val="750"/>
              </a:spcBef>
              <a:spcAft>
                <a:spcPts val="0"/>
              </a:spcAft>
              <a:buClr>
                <a:schemeClr val="dk1"/>
              </a:buClr>
              <a:buSzPts val="1800"/>
              <a:buChar char="•"/>
              <a:defRPr/>
            </a:lvl3pPr>
            <a:lvl4pPr marL="2743200" lvl="3" indent="-514350" algn="l">
              <a:lnSpc>
                <a:spcPct val="90000"/>
              </a:lnSpc>
              <a:spcBef>
                <a:spcPts val="750"/>
              </a:spcBef>
              <a:spcAft>
                <a:spcPts val="0"/>
              </a:spcAft>
              <a:buClr>
                <a:schemeClr val="dk1"/>
              </a:buClr>
              <a:buSzPts val="1800"/>
              <a:buChar char="•"/>
              <a:defRPr/>
            </a:lvl4pPr>
            <a:lvl5pPr marL="3429000" lvl="4" indent="-514350" algn="l">
              <a:lnSpc>
                <a:spcPct val="90000"/>
              </a:lnSpc>
              <a:spcBef>
                <a:spcPts val="750"/>
              </a:spcBef>
              <a:spcAft>
                <a:spcPts val="0"/>
              </a:spcAft>
              <a:buClr>
                <a:schemeClr val="dk1"/>
              </a:buClr>
              <a:buSzPts val="1800"/>
              <a:buChar char="•"/>
              <a:defRPr/>
            </a:lvl5pPr>
            <a:lvl6pPr marL="4114800" lvl="5" indent="-514350" algn="l">
              <a:lnSpc>
                <a:spcPct val="90000"/>
              </a:lnSpc>
              <a:spcBef>
                <a:spcPts val="750"/>
              </a:spcBef>
              <a:spcAft>
                <a:spcPts val="0"/>
              </a:spcAft>
              <a:buClr>
                <a:schemeClr val="dk1"/>
              </a:buClr>
              <a:buSzPts val="1800"/>
              <a:buChar char="•"/>
              <a:defRPr/>
            </a:lvl6pPr>
            <a:lvl7pPr marL="4800600" lvl="6" indent="-514350" algn="l">
              <a:lnSpc>
                <a:spcPct val="90000"/>
              </a:lnSpc>
              <a:spcBef>
                <a:spcPts val="750"/>
              </a:spcBef>
              <a:spcAft>
                <a:spcPts val="0"/>
              </a:spcAft>
              <a:buClr>
                <a:schemeClr val="dk1"/>
              </a:buClr>
              <a:buSzPts val="1800"/>
              <a:buChar char="•"/>
              <a:defRPr/>
            </a:lvl7pPr>
            <a:lvl8pPr marL="5486400" lvl="7" indent="-514350" algn="l">
              <a:lnSpc>
                <a:spcPct val="90000"/>
              </a:lnSpc>
              <a:spcBef>
                <a:spcPts val="750"/>
              </a:spcBef>
              <a:spcAft>
                <a:spcPts val="0"/>
              </a:spcAft>
              <a:buClr>
                <a:schemeClr val="dk1"/>
              </a:buClr>
              <a:buSzPts val="1800"/>
              <a:buChar char="•"/>
              <a:defRPr/>
            </a:lvl8pPr>
            <a:lvl9pPr marL="6172200" lvl="8" indent="-514350" algn="l">
              <a:lnSpc>
                <a:spcPct val="90000"/>
              </a:lnSpc>
              <a:spcBef>
                <a:spcPts val="750"/>
              </a:spcBef>
              <a:spcAft>
                <a:spcPts val="0"/>
              </a:spcAft>
              <a:buClr>
                <a:schemeClr val="dk1"/>
              </a:buClr>
              <a:buSzPts val="1800"/>
              <a:buChar char="•"/>
              <a:defRPr/>
            </a:lvl9pPr>
          </a:lstStyle>
          <a:p>
            <a:endParaRPr/>
          </a:p>
        </p:txBody>
      </p:sp>
      <p:sp>
        <p:nvSpPr>
          <p:cNvPr id="71" name="Google Shape;71;p27"/>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27"/>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27"/>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298252742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Vertical Title and Text" type="vertTitleAndTx" preserve="1">
  <p:cSld name="Vertical Title and Text">
    <p:spTree>
      <p:nvGrpSpPr>
        <p:cNvPr id="1" name="Shape 74"/>
        <p:cNvGrpSpPr/>
        <p:nvPr/>
      </p:nvGrpSpPr>
      <p:grpSpPr>
        <a:xfrm>
          <a:off x="0" y="0"/>
          <a:ext cx="0" cy="0"/>
          <a:chOff x="0" y="0"/>
          <a:chExt cx="0" cy="0"/>
        </a:xfrm>
      </p:grpSpPr>
      <p:sp>
        <p:nvSpPr>
          <p:cNvPr id="75" name="Google Shape;75;p28"/>
          <p:cNvSpPr txBox="1">
            <a:spLocks noGrp="1"/>
          </p:cNvSpPr>
          <p:nvPr>
            <p:ph type="title"/>
          </p:nvPr>
        </p:nvSpPr>
        <p:spPr>
          <a:xfrm rot="5400000">
            <a:off x="10700147" y="2934891"/>
            <a:ext cx="8717757" cy="394335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6" name="Google Shape;76;p28"/>
          <p:cNvSpPr txBox="1">
            <a:spLocks noGrp="1"/>
          </p:cNvSpPr>
          <p:nvPr>
            <p:ph type="body" idx="1"/>
          </p:nvPr>
        </p:nvSpPr>
        <p:spPr>
          <a:xfrm rot="5400000">
            <a:off x="2699147" y="-894159"/>
            <a:ext cx="8717757" cy="11601450"/>
          </a:xfrm>
          <a:prstGeom prst="rect">
            <a:avLst/>
          </a:prstGeom>
          <a:noFill/>
          <a:ln>
            <a:noFill/>
          </a:ln>
        </p:spPr>
        <p:txBody>
          <a:bodyPr spcFirstLastPara="1" wrap="square" lIns="91425" tIns="45700" rIns="91425" bIns="45700" anchor="t" anchorCtr="0">
            <a:normAutofit/>
          </a:bodyPr>
          <a:lstStyle>
            <a:lvl1pPr marL="685800" lvl="0" indent="-514350" algn="l">
              <a:lnSpc>
                <a:spcPct val="90000"/>
              </a:lnSpc>
              <a:spcBef>
                <a:spcPts val="1500"/>
              </a:spcBef>
              <a:spcAft>
                <a:spcPts val="0"/>
              </a:spcAft>
              <a:buClr>
                <a:schemeClr val="dk1"/>
              </a:buClr>
              <a:buSzPts val="1800"/>
              <a:buChar char="•"/>
              <a:defRPr/>
            </a:lvl1pPr>
            <a:lvl2pPr marL="1371600" lvl="1" indent="-514350" algn="l">
              <a:lnSpc>
                <a:spcPct val="90000"/>
              </a:lnSpc>
              <a:spcBef>
                <a:spcPts val="750"/>
              </a:spcBef>
              <a:spcAft>
                <a:spcPts val="0"/>
              </a:spcAft>
              <a:buClr>
                <a:schemeClr val="dk1"/>
              </a:buClr>
              <a:buSzPts val="1800"/>
              <a:buChar char="•"/>
              <a:defRPr/>
            </a:lvl2pPr>
            <a:lvl3pPr marL="2057400" lvl="2" indent="-514350" algn="l">
              <a:lnSpc>
                <a:spcPct val="90000"/>
              </a:lnSpc>
              <a:spcBef>
                <a:spcPts val="750"/>
              </a:spcBef>
              <a:spcAft>
                <a:spcPts val="0"/>
              </a:spcAft>
              <a:buClr>
                <a:schemeClr val="dk1"/>
              </a:buClr>
              <a:buSzPts val="1800"/>
              <a:buChar char="•"/>
              <a:defRPr/>
            </a:lvl3pPr>
            <a:lvl4pPr marL="2743200" lvl="3" indent="-514350" algn="l">
              <a:lnSpc>
                <a:spcPct val="90000"/>
              </a:lnSpc>
              <a:spcBef>
                <a:spcPts val="750"/>
              </a:spcBef>
              <a:spcAft>
                <a:spcPts val="0"/>
              </a:spcAft>
              <a:buClr>
                <a:schemeClr val="dk1"/>
              </a:buClr>
              <a:buSzPts val="1800"/>
              <a:buChar char="•"/>
              <a:defRPr/>
            </a:lvl4pPr>
            <a:lvl5pPr marL="3429000" lvl="4" indent="-514350" algn="l">
              <a:lnSpc>
                <a:spcPct val="90000"/>
              </a:lnSpc>
              <a:spcBef>
                <a:spcPts val="750"/>
              </a:spcBef>
              <a:spcAft>
                <a:spcPts val="0"/>
              </a:spcAft>
              <a:buClr>
                <a:schemeClr val="dk1"/>
              </a:buClr>
              <a:buSzPts val="1800"/>
              <a:buChar char="•"/>
              <a:defRPr/>
            </a:lvl5pPr>
            <a:lvl6pPr marL="4114800" lvl="5" indent="-514350" algn="l">
              <a:lnSpc>
                <a:spcPct val="90000"/>
              </a:lnSpc>
              <a:spcBef>
                <a:spcPts val="750"/>
              </a:spcBef>
              <a:spcAft>
                <a:spcPts val="0"/>
              </a:spcAft>
              <a:buClr>
                <a:schemeClr val="dk1"/>
              </a:buClr>
              <a:buSzPts val="1800"/>
              <a:buChar char="•"/>
              <a:defRPr/>
            </a:lvl6pPr>
            <a:lvl7pPr marL="4800600" lvl="6" indent="-514350" algn="l">
              <a:lnSpc>
                <a:spcPct val="90000"/>
              </a:lnSpc>
              <a:spcBef>
                <a:spcPts val="750"/>
              </a:spcBef>
              <a:spcAft>
                <a:spcPts val="0"/>
              </a:spcAft>
              <a:buClr>
                <a:schemeClr val="dk1"/>
              </a:buClr>
              <a:buSzPts val="1800"/>
              <a:buChar char="•"/>
              <a:defRPr/>
            </a:lvl7pPr>
            <a:lvl8pPr marL="5486400" lvl="7" indent="-514350" algn="l">
              <a:lnSpc>
                <a:spcPct val="90000"/>
              </a:lnSpc>
              <a:spcBef>
                <a:spcPts val="750"/>
              </a:spcBef>
              <a:spcAft>
                <a:spcPts val="0"/>
              </a:spcAft>
              <a:buClr>
                <a:schemeClr val="dk1"/>
              </a:buClr>
              <a:buSzPts val="1800"/>
              <a:buChar char="•"/>
              <a:defRPr/>
            </a:lvl8pPr>
            <a:lvl9pPr marL="6172200" lvl="8" indent="-514350" algn="l">
              <a:lnSpc>
                <a:spcPct val="90000"/>
              </a:lnSpc>
              <a:spcBef>
                <a:spcPts val="750"/>
              </a:spcBef>
              <a:spcAft>
                <a:spcPts val="0"/>
              </a:spcAft>
              <a:buClr>
                <a:schemeClr val="dk1"/>
              </a:buClr>
              <a:buSzPts val="1800"/>
              <a:buChar char="•"/>
              <a:defRPr/>
            </a:lvl9pPr>
          </a:lstStyle>
          <a:p>
            <a:endParaRPr/>
          </a:p>
        </p:txBody>
      </p:sp>
      <p:sp>
        <p:nvSpPr>
          <p:cNvPr id="77" name="Google Shape;77;p28"/>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28"/>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28"/>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27189791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0B31FF-47DF-3BFF-7DEF-7DCCBD775F0B}"/>
              </a:ext>
            </a:extLst>
          </p:cNvPr>
          <p:cNvSpPr>
            <a:spLocks noGrp="1"/>
          </p:cNvSpPr>
          <p:nvPr>
            <p:ph type="ctrTitle"/>
          </p:nvPr>
        </p:nvSpPr>
        <p:spPr>
          <a:xfrm>
            <a:off x="2286000" y="1684338"/>
            <a:ext cx="13716000" cy="3581400"/>
          </a:xfrm>
        </p:spPr>
        <p:txBody>
          <a:bodyPr anchor="b"/>
          <a:lstStyle>
            <a:lvl1pPr algn="ctr">
              <a:defRPr sz="6000"/>
            </a:lvl1pPr>
          </a:lstStyle>
          <a:p>
            <a:r>
              <a:rPr lang="en-US"/>
              <a:t>Click to edit Master title style</a:t>
            </a:r>
            <a:endParaRPr lang="en-IN"/>
          </a:p>
        </p:txBody>
      </p:sp>
      <p:sp>
        <p:nvSpPr>
          <p:cNvPr id="3" name="Subtitle 2">
            <a:extLst>
              <a:ext uri="{FF2B5EF4-FFF2-40B4-BE49-F238E27FC236}">
                <a16:creationId xmlns:a16="http://schemas.microsoft.com/office/drawing/2014/main" id="{B31F2553-2D82-B253-6B7D-801C777855AE}"/>
              </a:ext>
            </a:extLst>
          </p:cNvPr>
          <p:cNvSpPr>
            <a:spLocks noGrp="1"/>
          </p:cNvSpPr>
          <p:nvPr>
            <p:ph type="subTitle" idx="1"/>
          </p:nvPr>
        </p:nvSpPr>
        <p:spPr>
          <a:xfrm>
            <a:off x="2286000" y="5403850"/>
            <a:ext cx="13716000" cy="2482850"/>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a:extLst>
              <a:ext uri="{FF2B5EF4-FFF2-40B4-BE49-F238E27FC236}">
                <a16:creationId xmlns:a16="http://schemas.microsoft.com/office/drawing/2014/main" id="{4612EAAD-025D-D10B-373E-74EB55131855}"/>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5" name="Footer Placeholder 4">
            <a:extLst>
              <a:ext uri="{FF2B5EF4-FFF2-40B4-BE49-F238E27FC236}">
                <a16:creationId xmlns:a16="http://schemas.microsoft.com/office/drawing/2014/main" id="{86002359-1514-FF83-6E40-2BEBA942A91B}"/>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9411CDC2-E6A7-C5A2-7564-ACF698584F3D}"/>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325531260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119353-F646-2964-B560-BD74739B3858}"/>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0A145C4F-60DE-0526-2BFC-9376AB8992F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1BDC7E08-69D7-3E0E-1A46-1E848586F8DC}"/>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5" name="Footer Placeholder 4">
            <a:extLst>
              <a:ext uri="{FF2B5EF4-FFF2-40B4-BE49-F238E27FC236}">
                <a16:creationId xmlns:a16="http://schemas.microsoft.com/office/drawing/2014/main" id="{F7BCE11A-0C87-7DF8-FCFA-3D33EF52EC80}"/>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4C3A3B48-52CB-E65F-20E8-6F40C90B6E82}"/>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395909630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2DE867-E72E-1B90-BD2D-80536682E285}"/>
              </a:ext>
            </a:extLst>
          </p:cNvPr>
          <p:cNvSpPr>
            <a:spLocks noGrp="1"/>
          </p:cNvSpPr>
          <p:nvPr>
            <p:ph type="title"/>
          </p:nvPr>
        </p:nvSpPr>
        <p:spPr>
          <a:xfrm>
            <a:off x="1247775" y="2565400"/>
            <a:ext cx="15773400" cy="4278313"/>
          </a:xfrm>
        </p:spPr>
        <p:txBody>
          <a:bodyPr anchor="b"/>
          <a:lstStyle>
            <a:lvl1pPr>
              <a:defRPr sz="6000"/>
            </a:lvl1pPr>
          </a:lstStyle>
          <a:p>
            <a:r>
              <a:rPr lang="en-US"/>
              <a:t>Click to edit Master title style</a:t>
            </a:r>
            <a:endParaRPr lang="en-IN"/>
          </a:p>
        </p:txBody>
      </p:sp>
      <p:sp>
        <p:nvSpPr>
          <p:cNvPr id="3" name="Text Placeholder 2">
            <a:extLst>
              <a:ext uri="{FF2B5EF4-FFF2-40B4-BE49-F238E27FC236}">
                <a16:creationId xmlns:a16="http://schemas.microsoft.com/office/drawing/2014/main" id="{4FB34886-456F-1B0C-3444-015611A9B839}"/>
              </a:ext>
            </a:extLst>
          </p:cNvPr>
          <p:cNvSpPr>
            <a:spLocks noGrp="1"/>
          </p:cNvSpPr>
          <p:nvPr>
            <p:ph type="body" idx="1"/>
          </p:nvPr>
        </p:nvSpPr>
        <p:spPr>
          <a:xfrm>
            <a:off x="1247775" y="6884988"/>
            <a:ext cx="15773400" cy="22494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D161704-3C73-2BC6-DEE0-6D9F38A69ED6}"/>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5" name="Footer Placeholder 4">
            <a:extLst>
              <a:ext uri="{FF2B5EF4-FFF2-40B4-BE49-F238E27FC236}">
                <a16:creationId xmlns:a16="http://schemas.microsoft.com/office/drawing/2014/main" id="{97B212A7-67D2-AE4E-965C-42A524D1F2A8}"/>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DF4A3A68-A38D-02F4-E9F8-0A549391DE6C}"/>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195687521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0F543D-FFB0-69FF-B799-BB750903D808}"/>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89A8EE42-2764-F803-38BE-C09E55DF5532}"/>
              </a:ext>
            </a:extLst>
          </p:cNvPr>
          <p:cNvSpPr>
            <a:spLocks noGrp="1"/>
          </p:cNvSpPr>
          <p:nvPr>
            <p:ph sz="half" idx="1"/>
          </p:nvPr>
        </p:nvSpPr>
        <p:spPr>
          <a:xfrm>
            <a:off x="1257300" y="2738438"/>
            <a:ext cx="7810500" cy="652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a:extLst>
              <a:ext uri="{FF2B5EF4-FFF2-40B4-BE49-F238E27FC236}">
                <a16:creationId xmlns:a16="http://schemas.microsoft.com/office/drawing/2014/main" id="{D564C7FD-B71C-DA07-625D-9132F751FFD6}"/>
              </a:ext>
            </a:extLst>
          </p:cNvPr>
          <p:cNvSpPr>
            <a:spLocks noGrp="1"/>
          </p:cNvSpPr>
          <p:nvPr>
            <p:ph sz="half" idx="2"/>
          </p:nvPr>
        </p:nvSpPr>
        <p:spPr>
          <a:xfrm>
            <a:off x="9220200" y="2738438"/>
            <a:ext cx="7810500" cy="652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a:extLst>
              <a:ext uri="{FF2B5EF4-FFF2-40B4-BE49-F238E27FC236}">
                <a16:creationId xmlns:a16="http://schemas.microsoft.com/office/drawing/2014/main" id="{17F15F38-A055-A587-7548-2A9699A0B343}"/>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6" name="Footer Placeholder 5">
            <a:extLst>
              <a:ext uri="{FF2B5EF4-FFF2-40B4-BE49-F238E27FC236}">
                <a16:creationId xmlns:a16="http://schemas.microsoft.com/office/drawing/2014/main" id="{B56084CC-D734-51E9-F66E-A21A061BB9CC}"/>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A3E07577-162C-6132-1386-B63C2F8F789D}"/>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35010069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7/26/2026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D0EB28-9CAD-4EAD-F14C-86C353F8C99C}"/>
              </a:ext>
            </a:extLst>
          </p:cNvPr>
          <p:cNvSpPr>
            <a:spLocks noGrp="1"/>
          </p:cNvSpPr>
          <p:nvPr>
            <p:ph type="title"/>
          </p:nvPr>
        </p:nvSpPr>
        <p:spPr>
          <a:xfrm>
            <a:off x="1260475" y="547688"/>
            <a:ext cx="15773400" cy="1989137"/>
          </a:xfrm>
        </p:spPr>
        <p:txBody>
          <a:bodyPr/>
          <a:lstStyle/>
          <a:p>
            <a:r>
              <a:rPr lang="en-US"/>
              <a:t>Click to edit Master title style</a:t>
            </a:r>
            <a:endParaRPr lang="en-IN"/>
          </a:p>
        </p:txBody>
      </p:sp>
      <p:sp>
        <p:nvSpPr>
          <p:cNvPr id="3" name="Text Placeholder 2">
            <a:extLst>
              <a:ext uri="{FF2B5EF4-FFF2-40B4-BE49-F238E27FC236}">
                <a16:creationId xmlns:a16="http://schemas.microsoft.com/office/drawing/2014/main" id="{68BF0EEA-C7D1-7D88-0C61-E436AC55D0B7}"/>
              </a:ext>
            </a:extLst>
          </p:cNvPr>
          <p:cNvSpPr>
            <a:spLocks noGrp="1"/>
          </p:cNvSpPr>
          <p:nvPr>
            <p:ph type="body" idx="1"/>
          </p:nvPr>
        </p:nvSpPr>
        <p:spPr>
          <a:xfrm>
            <a:off x="1260475" y="2522538"/>
            <a:ext cx="7735888" cy="1235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F080C79-D98F-E739-FEC3-3A84A6F69833}"/>
              </a:ext>
            </a:extLst>
          </p:cNvPr>
          <p:cNvSpPr>
            <a:spLocks noGrp="1"/>
          </p:cNvSpPr>
          <p:nvPr>
            <p:ph sz="half" idx="2"/>
          </p:nvPr>
        </p:nvSpPr>
        <p:spPr>
          <a:xfrm>
            <a:off x="1260475" y="3757613"/>
            <a:ext cx="7735888" cy="5527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a:extLst>
              <a:ext uri="{FF2B5EF4-FFF2-40B4-BE49-F238E27FC236}">
                <a16:creationId xmlns:a16="http://schemas.microsoft.com/office/drawing/2014/main" id="{87BDF91F-B96E-FF5A-B3C8-D98773CEB7B5}"/>
              </a:ext>
            </a:extLst>
          </p:cNvPr>
          <p:cNvSpPr>
            <a:spLocks noGrp="1"/>
          </p:cNvSpPr>
          <p:nvPr>
            <p:ph type="body" sz="quarter" idx="3"/>
          </p:nvPr>
        </p:nvSpPr>
        <p:spPr>
          <a:xfrm>
            <a:off x="9258300" y="2522538"/>
            <a:ext cx="7775575" cy="1235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D500C67-2F0F-6EB7-5A9C-AC1B7B9CDE69}"/>
              </a:ext>
            </a:extLst>
          </p:cNvPr>
          <p:cNvSpPr>
            <a:spLocks noGrp="1"/>
          </p:cNvSpPr>
          <p:nvPr>
            <p:ph sz="quarter" idx="4"/>
          </p:nvPr>
        </p:nvSpPr>
        <p:spPr>
          <a:xfrm>
            <a:off x="9258300" y="3757613"/>
            <a:ext cx="7775575" cy="5527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a:extLst>
              <a:ext uri="{FF2B5EF4-FFF2-40B4-BE49-F238E27FC236}">
                <a16:creationId xmlns:a16="http://schemas.microsoft.com/office/drawing/2014/main" id="{FAE4F58E-7E83-8C0A-02AF-DEFB4891CCEB}"/>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8" name="Footer Placeholder 7">
            <a:extLst>
              <a:ext uri="{FF2B5EF4-FFF2-40B4-BE49-F238E27FC236}">
                <a16:creationId xmlns:a16="http://schemas.microsoft.com/office/drawing/2014/main" id="{226E7A5B-88C2-72A8-CEF6-5C75353BD5E5}"/>
              </a:ext>
            </a:extLst>
          </p:cNvPr>
          <p:cNvSpPr>
            <a:spLocks noGrp="1"/>
          </p:cNvSpPr>
          <p:nvPr>
            <p:ph type="ftr" sz="quarter" idx="11"/>
          </p:nvPr>
        </p:nvSpPr>
        <p:spPr/>
        <p:txBody>
          <a:bodyPr/>
          <a:lstStyle/>
          <a:p>
            <a:endParaRPr lang="en-IN"/>
          </a:p>
        </p:txBody>
      </p:sp>
      <p:sp>
        <p:nvSpPr>
          <p:cNvPr id="9" name="Slide Number Placeholder 8">
            <a:extLst>
              <a:ext uri="{FF2B5EF4-FFF2-40B4-BE49-F238E27FC236}">
                <a16:creationId xmlns:a16="http://schemas.microsoft.com/office/drawing/2014/main" id="{218F3808-200E-2FC6-68B7-44EB9F537D54}"/>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60904363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A659CA-6942-4038-9056-6E1D7FCA412A}"/>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B655F0DA-99D8-0ADD-C691-311DA9BD782A}"/>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4" name="Footer Placeholder 3">
            <a:extLst>
              <a:ext uri="{FF2B5EF4-FFF2-40B4-BE49-F238E27FC236}">
                <a16:creationId xmlns:a16="http://schemas.microsoft.com/office/drawing/2014/main" id="{4B2A76DF-F008-68EB-DF19-8E1EC06BDE9C}"/>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a16="http://schemas.microsoft.com/office/drawing/2014/main" id="{6246060E-4DDB-582D-5F34-A0F9370B4266}"/>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212682572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E331AD9-62C7-63F1-01F8-650CA5E41E8C}"/>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3" name="Footer Placeholder 2">
            <a:extLst>
              <a:ext uri="{FF2B5EF4-FFF2-40B4-BE49-F238E27FC236}">
                <a16:creationId xmlns:a16="http://schemas.microsoft.com/office/drawing/2014/main" id="{12985AA9-19D5-BDA7-5ADB-F1C26046DAE6}"/>
              </a:ext>
            </a:extLst>
          </p:cNvPr>
          <p:cNvSpPr>
            <a:spLocks noGrp="1"/>
          </p:cNvSpPr>
          <p:nvPr>
            <p:ph type="ftr" sz="quarter" idx="11"/>
          </p:nvPr>
        </p:nvSpPr>
        <p:spPr/>
        <p:txBody>
          <a:bodyPr/>
          <a:lstStyle/>
          <a:p>
            <a:endParaRPr lang="en-IN"/>
          </a:p>
        </p:txBody>
      </p:sp>
      <p:sp>
        <p:nvSpPr>
          <p:cNvPr id="4" name="Slide Number Placeholder 3">
            <a:extLst>
              <a:ext uri="{FF2B5EF4-FFF2-40B4-BE49-F238E27FC236}">
                <a16:creationId xmlns:a16="http://schemas.microsoft.com/office/drawing/2014/main" id="{D4CEC249-5C63-FF2E-F8CA-DC990725C328}"/>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276105504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2C5987-CBEF-0AAB-F10D-9F5ECB8DFE12}"/>
              </a:ext>
            </a:extLst>
          </p:cNvPr>
          <p:cNvSpPr>
            <a:spLocks noGrp="1"/>
          </p:cNvSpPr>
          <p:nvPr>
            <p:ph type="title"/>
          </p:nvPr>
        </p:nvSpPr>
        <p:spPr>
          <a:xfrm>
            <a:off x="1260475" y="685800"/>
            <a:ext cx="5897563" cy="2400300"/>
          </a:xfrm>
        </p:spPr>
        <p:txBody>
          <a:bodyPr anchor="b"/>
          <a:lstStyle>
            <a:lvl1pPr>
              <a:defRPr sz="3200"/>
            </a:lvl1pPr>
          </a:lstStyle>
          <a:p>
            <a:r>
              <a:rPr lang="en-US"/>
              <a:t>Click to edit Master title style</a:t>
            </a:r>
            <a:endParaRPr lang="en-IN"/>
          </a:p>
        </p:txBody>
      </p:sp>
      <p:sp>
        <p:nvSpPr>
          <p:cNvPr id="3" name="Content Placeholder 2">
            <a:extLst>
              <a:ext uri="{FF2B5EF4-FFF2-40B4-BE49-F238E27FC236}">
                <a16:creationId xmlns:a16="http://schemas.microsoft.com/office/drawing/2014/main" id="{3DB6C363-6A83-4545-009F-5A192C2BF146}"/>
              </a:ext>
            </a:extLst>
          </p:cNvPr>
          <p:cNvSpPr>
            <a:spLocks noGrp="1"/>
          </p:cNvSpPr>
          <p:nvPr>
            <p:ph idx="1"/>
          </p:nvPr>
        </p:nvSpPr>
        <p:spPr>
          <a:xfrm>
            <a:off x="7775575" y="1481138"/>
            <a:ext cx="9258300" cy="7310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a:extLst>
              <a:ext uri="{FF2B5EF4-FFF2-40B4-BE49-F238E27FC236}">
                <a16:creationId xmlns:a16="http://schemas.microsoft.com/office/drawing/2014/main" id="{5AEB744F-9A26-1158-0A33-4500389E8854}"/>
              </a:ext>
            </a:extLst>
          </p:cNvPr>
          <p:cNvSpPr>
            <a:spLocks noGrp="1"/>
          </p:cNvSpPr>
          <p:nvPr>
            <p:ph type="body" sz="half" idx="2"/>
          </p:nvPr>
        </p:nvSpPr>
        <p:spPr>
          <a:xfrm>
            <a:off x="1260475" y="3086100"/>
            <a:ext cx="5897563" cy="5718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C6B4CCA-1C4E-D98F-50B9-B07E3DFCC1DC}"/>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6" name="Footer Placeholder 5">
            <a:extLst>
              <a:ext uri="{FF2B5EF4-FFF2-40B4-BE49-F238E27FC236}">
                <a16:creationId xmlns:a16="http://schemas.microsoft.com/office/drawing/2014/main" id="{6CA377F3-89D7-0D07-46BE-C652BCE2C789}"/>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E40DB29E-9FBB-47BF-C691-2506C8F43221}"/>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17287267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DD8C80-F0F7-0F03-DF45-6CD02A9D1E6C}"/>
              </a:ext>
            </a:extLst>
          </p:cNvPr>
          <p:cNvSpPr>
            <a:spLocks noGrp="1"/>
          </p:cNvSpPr>
          <p:nvPr>
            <p:ph type="title"/>
          </p:nvPr>
        </p:nvSpPr>
        <p:spPr>
          <a:xfrm>
            <a:off x="1260475" y="685800"/>
            <a:ext cx="5897563" cy="2400300"/>
          </a:xfrm>
        </p:spPr>
        <p:txBody>
          <a:bodyPr anchor="b"/>
          <a:lstStyle>
            <a:lvl1pPr>
              <a:defRPr sz="3200"/>
            </a:lvl1pPr>
          </a:lstStyle>
          <a:p>
            <a:r>
              <a:rPr lang="en-US"/>
              <a:t>Click to edit Master title style</a:t>
            </a:r>
            <a:endParaRPr lang="en-IN"/>
          </a:p>
        </p:txBody>
      </p:sp>
      <p:sp>
        <p:nvSpPr>
          <p:cNvPr id="3" name="Picture Placeholder 2">
            <a:extLst>
              <a:ext uri="{FF2B5EF4-FFF2-40B4-BE49-F238E27FC236}">
                <a16:creationId xmlns:a16="http://schemas.microsoft.com/office/drawing/2014/main" id="{8B61816B-7181-AC6A-30D6-D894672D9052}"/>
              </a:ext>
            </a:extLst>
          </p:cNvPr>
          <p:cNvSpPr>
            <a:spLocks noGrp="1"/>
          </p:cNvSpPr>
          <p:nvPr>
            <p:ph type="pic" idx="1"/>
          </p:nvPr>
        </p:nvSpPr>
        <p:spPr>
          <a:xfrm>
            <a:off x="7775575" y="1481138"/>
            <a:ext cx="9258300" cy="73104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a:extLst>
              <a:ext uri="{FF2B5EF4-FFF2-40B4-BE49-F238E27FC236}">
                <a16:creationId xmlns:a16="http://schemas.microsoft.com/office/drawing/2014/main" id="{7CA8B5CB-08BA-FA8E-1973-9039DADD2C3A}"/>
              </a:ext>
            </a:extLst>
          </p:cNvPr>
          <p:cNvSpPr>
            <a:spLocks noGrp="1"/>
          </p:cNvSpPr>
          <p:nvPr>
            <p:ph type="body" sz="half" idx="2"/>
          </p:nvPr>
        </p:nvSpPr>
        <p:spPr>
          <a:xfrm>
            <a:off x="1260475" y="3086100"/>
            <a:ext cx="5897563" cy="5718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2A62502-3492-A7FB-A584-2F90ECC4ADF1}"/>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6" name="Footer Placeholder 5">
            <a:extLst>
              <a:ext uri="{FF2B5EF4-FFF2-40B4-BE49-F238E27FC236}">
                <a16:creationId xmlns:a16="http://schemas.microsoft.com/office/drawing/2014/main" id="{683DCA9A-BE08-22FF-C565-C7CDD5D6347C}"/>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A688562E-CD23-ADD2-9A68-5AEC24E66F58}"/>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258559305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37B28E-2F14-A4A6-82CE-0F7FD60372D5}"/>
              </a:ext>
            </a:extLst>
          </p:cNvPr>
          <p:cNvSpPr>
            <a:spLocks noGrp="1"/>
          </p:cNvSpPr>
          <p:nvPr>
            <p:ph type="title"/>
          </p:nvPr>
        </p:nvSpPr>
        <p:spPr/>
        <p:txBody>
          <a:bodyPr/>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F922B551-A7BC-5558-D6D5-F9D05FF0A9A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A60D6E80-8E00-4AB6-AD04-9F6CA103A758}"/>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5" name="Footer Placeholder 4">
            <a:extLst>
              <a:ext uri="{FF2B5EF4-FFF2-40B4-BE49-F238E27FC236}">
                <a16:creationId xmlns:a16="http://schemas.microsoft.com/office/drawing/2014/main" id="{AF9254FF-E025-B5B7-F6A3-32833DED0B1D}"/>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B9F37B2D-FB20-2BEB-1C32-9108C030F35D}"/>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80582160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27EFBA6-7C25-9C1A-EDCD-DB849DFE26C5}"/>
              </a:ext>
            </a:extLst>
          </p:cNvPr>
          <p:cNvSpPr>
            <a:spLocks noGrp="1"/>
          </p:cNvSpPr>
          <p:nvPr>
            <p:ph type="title" orient="vert"/>
          </p:nvPr>
        </p:nvSpPr>
        <p:spPr>
          <a:xfrm>
            <a:off x="13087350" y="547688"/>
            <a:ext cx="3943350" cy="8718550"/>
          </a:xfrm>
        </p:spPr>
        <p:txBody>
          <a:bodyPr vert="eaVert"/>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729C7D69-E620-2218-F068-666F5F828573}"/>
              </a:ext>
            </a:extLst>
          </p:cNvPr>
          <p:cNvSpPr>
            <a:spLocks noGrp="1"/>
          </p:cNvSpPr>
          <p:nvPr>
            <p:ph type="body" orient="vert" idx="1"/>
          </p:nvPr>
        </p:nvSpPr>
        <p:spPr>
          <a:xfrm>
            <a:off x="1257300" y="547688"/>
            <a:ext cx="11677650" cy="87185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09EF4B27-139D-64EF-B540-3F09BF8D5851}"/>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5" name="Footer Placeholder 4">
            <a:extLst>
              <a:ext uri="{FF2B5EF4-FFF2-40B4-BE49-F238E27FC236}">
                <a16:creationId xmlns:a16="http://schemas.microsoft.com/office/drawing/2014/main" id="{05A22DFB-F25D-258B-7210-AEEA9452C9AA}"/>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FD93FDAD-8313-A273-CFCB-60FE3DE1772A}"/>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151339819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AD3144-CDF2-DBD0-73A4-64AC10D6C754}"/>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0658A60E-A62A-8CB6-50FD-3FD13E113353}"/>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4" name="Footer Placeholder 3">
            <a:extLst>
              <a:ext uri="{FF2B5EF4-FFF2-40B4-BE49-F238E27FC236}">
                <a16:creationId xmlns:a16="http://schemas.microsoft.com/office/drawing/2014/main" id="{5BA223A3-8585-EAFA-2E50-B62DF9D7DD2A}"/>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a16="http://schemas.microsoft.com/office/drawing/2014/main" id="{8D778135-3795-B4EF-A6E0-8B985C87F214}"/>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42560210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7/26/2026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7/26/2026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bg>
      <p:bgPr>
        <a:solidFill>
          <a:schemeClr val="bg1"/>
        </a:solid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7/26/2026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7/26/2026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4.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3.xml"/><Relationship Id="rId13" Type="http://schemas.openxmlformats.org/officeDocument/2006/relationships/theme" Target="../theme/theme5.xml"/><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slideLayout" Target="../slideLayouts/slideLayout57.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7/26/2026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
        <p:nvSpPr>
          <p:cNvPr id="11" name="Freeform 17" descr="A black background with blue and red text  Description automatically generated">
            <a:extLst>
              <a:ext uri="{FF2B5EF4-FFF2-40B4-BE49-F238E27FC236}">
                <a16:creationId xmlns:a16="http://schemas.microsoft.com/office/drawing/2014/main" id="{9E71A51D-729E-B187-8BDE-602ACFC5CC33}"/>
              </a:ext>
            </a:extLst>
          </p:cNvPr>
          <p:cNvSpPr/>
          <p:nvPr userDrawn="1"/>
        </p:nvSpPr>
        <p:spPr>
          <a:xfrm>
            <a:off x="13998849" y="569"/>
            <a:ext cx="4252757" cy="1376615"/>
          </a:xfrm>
          <a:custGeom>
            <a:avLst/>
            <a:gdLst/>
            <a:ahLst/>
            <a:cxnLst/>
            <a:rect l="l" t="t" r="r" b="b"/>
            <a:pathLst>
              <a:path w="4252757" h="1376615">
                <a:moveTo>
                  <a:pt x="0" y="0"/>
                </a:moveTo>
                <a:lnTo>
                  <a:pt x="4252757" y="0"/>
                </a:lnTo>
                <a:lnTo>
                  <a:pt x="4252757" y="1376615"/>
                </a:lnTo>
                <a:lnTo>
                  <a:pt x="0" y="1376615"/>
                </a:lnTo>
                <a:lnTo>
                  <a:pt x="0" y="0"/>
                </a:lnTo>
                <a:close/>
              </a:path>
            </a:pathLst>
          </a:custGeom>
          <a:blipFill>
            <a:blip r:embed="rId13"/>
            <a:stretch>
              <a:fillRect l="-18285" t="-211622" r="-13983" b="-217175"/>
            </a:stretch>
          </a:blipFill>
        </p:spPr>
        <p:txBody>
          <a:bodyPr/>
          <a:lstStyle/>
          <a:p>
            <a:endParaRPr lang="en-US"/>
          </a:p>
        </p:txBody>
      </p:sp>
      <p:sp>
        <p:nvSpPr>
          <p:cNvPr id="12" name="TextBox 11">
            <a:extLst>
              <a:ext uri="{FF2B5EF4-FFF2-40B4-BE49-F238E27FC236}">
                <a16:creationId xmlns:a16="http://schemas.microsoft.com/office/drawing/2014/main" id="{CB588270-A24D-71A4-C59C-88530DEDD349}"/>
              </a:ext>
            </a:extLst>
          </p:cNvPr>
          <p:cNvSpPr txBox="1"/>
          <p:nvPr userDrawn="1"/>
        </p:nvSpPr>
        <p:spPr>
          <a:xfrm>
            <a:off x="7086600" y="9827696"/>
            <a:ext cx="6172200" cy="369332"/>
          </a:xfrm>
          <a:prstGeom prst="rect">
            <a:avLst/>
          </a:prstGeom>
          <a:noFill/>
        </p:spPr>
        <p:txBody>
          <a:bodyPr wrap="square" rtlCol="0">
            <a:spAutoFit/>
          </a:bodyPr>
          <a:lstStyle/>
          <a:p>
            <a:r>
              <a:rPr lang="en-US" sz="1800" dirty="0">
                <a:latin typeface="Montserrat" panose="00000500000000000000" pitchFamily="2" charset="0"/>
              </a:rPr>
              <a:t>#</a:t>
            </a:r>
            <a:r>
              <a:rPr lang="en-US" sz="1800" b="1" dirty="0">
                <a:solidFill>
                  <a:schemeClr val="tx2">
                    <a:lumMod val="75000"/>
                  </a:schemeClr>
                </a:solidFill>
                <a:latin typeface="Montserrat" panose="00000500000000000000" pitchFamily="2" charset="0"/>
              </a:rPr>
              <a:t>Lifelong Learning, Limitless Leadership</a:t>
            </a:r>
            <a:endParaRPr lang="en-IN" sz="1800" b="1" dirty="0">
              <a:solidFill>
                <a:schemeClr val="tx2">
                  <a:lumMod val="75000"/>
                </a:schemeClr>
              </a:solidFill>
              <a:latin typeface="Montserrat" panose="00000500000000000000" pitchFamily="2" charset="0"/>
            </a:endParaRPr>
          </a:p>
        </p:txBody>
      </p:sp>
      <p:sp>
        <p:nvSpPr>
          <p:cNvPr id="14" name="Freeform 3">
            <a:extLst>
              <a:ext uri="{FF2B5EF4-FFF2-40B4-BE49-F238E27FC236}">
                <a16:creationId xmlns:a16="http://schemas.microsoft.com/office/drawing/2014/main" id="{B5B6B04A-A82F-73D6-4C2E-81068F448CFA}"/>
              </a:ext>
            </a:extLst>
          </p:cNvPr>
          <p:cNvSpPr/>
          <p:nvPr userDrawn="1"/>
        </p:nvSpPr>
        <p:spPr>
          <a:xfrm>
            <a:off x="-1" y="-1"/>
            <a:ext cx="304801" cy="10287000"/>
          </a:xfrm>
          <a:custGeom>
            <a:avLst/>
            <a:gdLst/>
            <a:ahLst/>
            <a:cxnLst/>
            <a:rect l="l" t="t" r="r" b="b"/>
            <a:pathLst>
              <a:path w="707898" h="13716000">
                <a:moveTo>
                  <a:pt x="0" y="0"/>
                </a:moveTo>
                <a:lnTo>
                  <a:pt x="707898" y="0"/>
                </a:lnTo>
                <a:lnTo>
                  <a:pt x="707898" y="13716000"/>
                </a:lnTo>
                <a:lnTo>
                  <a:pt x="0" y="13716000"/>
                </a:lnTo>
                <a:close/>
              </a:path>
            </a:pathLst>
          </a:custGeom>
          <a:gradFill flip="none" rotWithShape="1">
            <a:gsLst>
              <a:gs pos="52000">
                <a:srgbClr val="781327"/>
              </a:gs>
              <a:gs pos="0">
                <a:schemeClr val="accent2">
                  <a:lumMod val="50000"/>
                </a:schemeClr>
              </a:gs>
              <a:gs pos="100000">
                <a:srgbClr val="3B0104"/>
              </a:gs>
            </a:gsLst>
            <a:path path="circle">
              <a:fillToRect l="100000" t="100000"/>
            </a:path>
            <a:tileRect r="-100000" b="-100000"/>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lstStyle/>
          <a:p>
            <a:endParaRPr lang="en-IN" dirty="0"/>
          </a:p>
        </p:txBody>
      </p:sp>
      <p:sp>
        <p:nvSpPr>
          <p:cNvPr id="8" name="TextBox 7">
            <a:extLst>
              <a:ext uri="{FF2B5EF4-FFF2-40B4-BE49-F238E27FC236}">
                <a16:creationId xmlns:a16="http://schemas.microsoft.com/office/drawing/2014/main" id="{C319671E-EAD6-5887-8B45-31F6F5F2586B}"/>
              </a:ext>
            </a:extLst>
          </p:cNvPr>
          <p:cNvSpPr txBox="1"/>
          <p:nvPr userDrawn="1">
            <p:extLst>
              <p:ext uri="{1162E1C5-73C7-4A58-AE30-91384D911F3F}">
                <p184:classification xmlns:p184="http://schemas.microsoft.com/office/powerpoint/2018/4/main" val="hdr"/>
              </p:ext>
            </p:extLst>
          </p:nvPr>
        </p:nvSpPr>
        <p:spPr>
          <a:xfrm>
            <a:off x="63500" y="63500"/>
            <a:ext cx="701675" cy="152400"/>
          </a:xfrm>
          <a:prstGeom prst="rect">
            <a:avLst/>
          </a:prstGeom>
        </p:spPr>
        <p:txBody>
          <a:bodyPr horzOverflow="overflow" lIns="0" tIns="0" rIns="0" bIns="0">
            <a:spAutoFit/>
          </a:bodyPr>
          <a:lstStyle/>
          <a:p>
            <a:pPr algn="l"/>
            <a:r>
              <a:rPr lang="en-IN" sz="1000">
                <a:solidFill>
                  <a:srgbClr val="000000">
                    <a:alpha val="50000"/>
                  </a:srgbClr>
                </a:solidFill>
                <a:latin typeface="Aptos" panose="020B0004020202020204" pitchFamily="34" charset="0"/>
              </a:rPr>
              <a:t>Confidential</a:t>
            </a:r>
          </a:p>
        </p:txBody>
      </p:sp>
    </p:spTree>
  </p:cSld>
  <p:clrMap bg1="lt1" tx1="dk1" bg2="lt2" tx2="dk2" accent1="accent1" accent2="accent2" accent3="accent3" accent4="accent4" accent5="accent5" accent6="accent6" hlink="hlink" folHlink="folHlink"/>
  <p:sldLayoutIdLst>
    <p:sldLayoutId id="2147483659"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C39054C-734D-270D-6DE3-8B2B99657C11}"/>
              </a:ext>
            </a:extLst>
          </p:cNvPr>
          <p:cNvSpPr>
            <a:spLocks noGrp="1"/>
          </p:cNvSpPr>
          <p:nvPr>
            <p:ph type="title"/>
          </p:nvPr>
        </p:nvSpPr>
        <p:spPr>
          <a:xfrm>
            <a:off x="1257300" y="547688"/>
            <a:ext cx="15773400" cy="1989137"/>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06BAC665-F90F-41AD-4421-017BDA2AD5A3}"/>
              </a:ext>
            </a:extLst>
          </p:cNvPr>
          <p:cNvSpPr>
            <a:spLocks noGrp="1"/>
          </p:cNvSpPr>
          <p:nvPr>
            <p:ph type="body" idx="1"/>
          </p:nvPr>
        </p:nvSpPr>
        <p:spPr>
          <a:xfrm>
            <a:off x="1257300" y="2738438"/>
            <a:ext cx="15773400" cy="6527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4D8B7544-4105-E7E6-4C82-74129D15545E}"/>
              </a:ext>
            </a:extLst>
          </p:cNvPr>
          <p:cNvSpPr>
            <a:spLocks noGrp="1"/>
          </p:cNvSpPr>
          <p:nvPr>
            <p:ph type="dt" sz="half" idx="2"/>
          </p:nvPr>
        </p:nvSpPr>
        <p:spPr>
          <a:xfrm>
            <a:off x="1257300" y="9534525"/>
            <a:ext cx="4114800" cy="547688"/>
          </a:xfrm>
          <a:prstGeom prst="rect">
            <a:avLst/>
          </a:prstGeom>
        </p:spPr>
        <p:txBody>
          <a:bodyPr vert="horz" lIns="91440" tIns="45720" rIns="91440" bIns="45720" rtlCol="0" anchor="ctr"/>
          <a:lstStyle>
            <a:lvl1pPr algn="l">
              <a:defRPr sz="1200">
                <a:solidFill>
                  <a:schemeClr val="tx1">
                    <a:tint val="82000"/>
                  </a:schemeClr>
                </a:solidFill>
              </a:defRPr>
            </a:lvl1pPr>
          </a:lstStyle>
          <a:p>
            <a:fld id="{B97C94D5-7742-4289-8B66-3FDD9F5E781F}" type="datetimeFigureOut">
              <a:rPr lang="en-IN" smtClean="0"/>
              <a:t>26-07-2026</a:t>
            </a:fld>
            <a:endParaRPr lang="en-IN"/>
          </a:p>
        </p:txBody>
      </p:sp>
      <p:sp>
        <p:nvSpPr>
          <p:cNvPr id="5" name="Footer Placeholder 4">
            <a:extLst>
              <a:ext uri="{FF2B5EF4-FFF2-40B4-BE49-F238E27FC236}">
                <a16:creationId xmlns:a16="http://schemas.microsoft.com/office/drawing/2014/main" id="{33BA2622-D9A8-B5B9-2682-46AA1AA3F8AD}"/>
              </a:ext>
            </a:extLst>
          </p:cNvPr>
          <p:cNvSpPr>
            <a:spLocks noGrp="1"/>
          </p:cNvSpPr>
          <p:nvPr>
            <p:ph type="ftr" sz="quarter" idx="3"/>
          </p:nvPr>
        </p:nvSpPr>
        <p:spPr>
          <a:xfrm>
            <a:off x="6057900" y="9534525"/>
            <a:ext cx="6172200" cy="547688"/>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IN"/>
          </a:p>
        </p:txBody>
      </p:sp>
      <p:sp>
        <p:nvSpPr>
          <p:cNvPr id="6" name="Slide Number Placeholder 5">
            <a:extLst>
              <a:ext uri="{FF2B5EF4-FFF2-40B4-BE49-F238E27FC236}">
                <a16:creationId xmlns:a16="http://schemas.microsoft.com/office/drawing/2014/main" id="{C4A44B08-1DC2-767B-8954-18CD96A293BE}"/>
              </a:ext>
            </a:extLst>
          </p:cNvPr>
          <p:cNvSpPr>
            <a:spLocks noGrp="1"/>
          </p:cNvSpPr>
          <p:nvPr>
            <p:ph type="sldNum" sz="quarter" idx="4"/>
          </p:nvPr>
        </p:nvSpPr>
        <p:spPr>
          <a:xfrm>
            <a:off x="12915900" y="9534525"/>
            <a:ext cx="4114800" cy="547688"/>
          </a:xfrm>
          <a:prstGeom prst="rect">
            <a:avLst/>
          </a:prstGeom>
        </p:spPr>
        <p:txBody>
          <a:bodyPr vert="horz" lIns="91440" tIns="45720" rIns="91440" bIns="45720" rtlCol="0" anchor="ctr"/>
          <a:lstStyle>
            <a:lvl1pPr algn="r">
              <a:defRPr sz="1200">
                <a:solidFill>
                  <a:schemeClr val="tx1">
                    <a:tint val="82000"/>
                  </a:schemeClr>
                </a:solidFill>
              </a:defRPr>
            </a:lvl1pPr>
          </a:lstStyle>
          <a:p>
            <a:fld id="{FD14C40F-C2B3-4499-BCCE-57FD6F0391BA}" type="slidenum">
              <a:rPr lang="en-IN" smtClean="0"/>
              <a:t>‹#›</a:t>
            </a:fld>
            <a:endParaRPr lang="en-IN"/>
          </a:p>
        </p:txBody>
      </p:sp>
    </p:spTree>
    <p:extLst>
      <p:ext uri="{BB962C8B-B14F-4D97-AF65-F5344CB8AC3E}">
        <p14:creationId xmlns:p14="http://schemas.microsoft.com/office/powerpoint/2010/main" val="2331154392"/>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 id="2147483709"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B083486-9440-0D9D-0CE9-C8B2B5A57F7F}"/>
              </a:ext>
            </a:extLst>
          </p:cNvPr>
          <p:cNvSpPr>
            <a:spLocks noGrp="1"/>
          </p:cNvSpPr>
          <p:nvPr>
            <p:ph type="title"/>
          </p:nvPr>
        </p:nvSpPr>
        <p:spPr>
          <a:xfrm>
            <a:off x="1257300" y="547688"/>
            <a:ext cx="15773400" cy="1989137"/>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405627B4-642F-F498-C02E-F6652566E878}"/>
              </a:ext>
            </a:extLst>
          </p:cNvPr>
          <p:cNvSpPr>
            <a:spLocks noGrp="1"/>
          </p:cNvSpPr>
          <p:nvPr>
            <p:ph type="body" idx="1"/>
          </p:nvPr>
        </p:nvSpPr>
        <p:spPr>
          <a:xfrm>
            <a:off x="1257300" y="2738438"/>
            <a:ext cx="15773400" cy="6527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2882F1B8-0D5B-02CA-B44A-56F6FBC827D2}"/>
              </a:ext>
            </a:extLst>
          </p:cNvPr>
          <p:cNvSpPr>
            <a:spLocks noGrp="1"/>
          </p:cNvSpPr>
          <p:nvPr>
            <p:ph type="dt" sz="half" idx="2"/>
          </p:nvPr>
        </p:nvSpPr>
        <p:spPr>
          <a:xfrm>
            <a:off x="1257300" y="9534525"/>
            <a:ext cx="4114800" cy="547688"/>
          </a:xfrm>
          <a:prstGeom prst="rect">
            <a:avLst/>
          </a:prstGeom>
        </p:spPr>
        <p:txBody>
          <a:bodyPr vert="horz" lIns="91440" tIns="45720" rIns="91440" bIns="45720" rtlCol="0" anchor="ctr"/>
          <a:lstStyle>
            <a:lvl1pPr algn="l">
              <a:defRPr sz="1200">
                <a:solidFill>
                  <a:schemeClr val="tx1">
                    <a:tint val="82000"/>
                  </a:schemeClr>
                </a:solidFill>
              </a:defRPr>
            </a:lvl1pPr>
          </a:lstStyle>
          <a:p>
            <a:fld id="{EDA37068-405D-4BF5-B7B2-16294E491F28}" type="datetimeFigureOut">
              <a:rPr lang="en-IN" smtClean="0"/>
              <a:t>26-07-2026</a:t>
            </a:fld>
            <a:endParaRPr lang="en-IN"/>
          </a:p>
        </p:txBody>
      </p:sp>
      <p:sp>
        <p:nvSpPr>
          <p:cNvPr id="5" name="Footer Placeholder 4">
            <a:extLst>
              <a:ext uri="{FF2B5EF4-FFF2-40B4-BE49-F238E27FC236}">
                <a16:creationId xmlns:a16="http://schemas.microsoft.com/office/drawing/2014/main" id="{BA03E853-D417-2227-0C6E-7AC85B0EEB34}"/>
              </a:ext>
            </a:extLst>
          </p:cNvPr>
          <p:cNvSpPr>
            <a:spLocks noGrp="1"/>
          </p:cNvSpPr>
          <p:nvPr>
            <p:ph type="ftr" sz="quarter" idx="3"/>
          </p:nvPr>
        </p:nvSpPr>
        <p:spPr>
          <a:xfrm>
            <a:off x="6057900" y="9534525"/>
            <a:ext cx="6172200" cy="547688"/>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IN"/>
          </a:p>
        </p:txBody>
      </p:sp>
      <p:sp>
        <p:nvSpPr>
          <p:cNvPr id="6" name="Slide Number Placeholder 5">
            <a:extLst>
              <a:ext uri="{FF2B5EF4-FFF2-40B4-BE49-F238E27FC236}">
                <a16:creationId xmlns:a16="http://schemas.microsoft.com/office/drawing/2014/main" id="{D518057B-F03C-548A-55BB-DB52D80303CB}"/>
              </a:ext>
            </a:extLst>
          </p:cNvPr>
          <p:cNvSpPr>
            <a:spLocks noGrp="1"/>
          </p:cNvSpPr>
          <p:nvPr>
            <p:ph type="sldNum" sz="quarter" idx="4"/>
          </p:nvPr>
        </p:nvSpPr>
        <p:spPr>
          <a:xfrm>
            <a:off x="12915900" y="9534525"/>
            <a:ext cx="4114800" cy="547688"/>
          </a:xfrm>
          <a:prstGeom prst="rect">
            <a:avLst/>
          </a:prstGeom>
        </p:spPr>
        <p:txBody>
          <a:bodyPr vert="horz" lIns="91440" tIns="45720" rIns="91440" bIns="45720" rtlCol="0" anchor="ctr"/>
          <a:lstStyle>
            <a:lvl1pPr algn="r">
              <a:defRPr sz="1200">
                <a:solidFill>
                  <a:schemeClr val="tx1">
                    <a:tint val="82000"/>
                  </a:schemeClr>
                </a:solidFill>
              </a:defRPr>
            </a:lvl1pPr>
          </a:lstStyle>
          <a:p>
            <a:fld id="{DC86D0ED-FA93-4590-8971-07AB771E3D2A}" type="slidenum">
              <a:rPr lang="en-IN" smtClean="0"/>
              <a:t>‹#›</a:t>
            </a:fld>
            <a:endParaRPr lang="en-IN"/>
          </a:p>
        </p:txBody>
      </p:sp>
    </p:spTree>
    <p:extLst>
      <p:ext uri="{BB962C8B-B14F-4D97-AF65-F5344CB8AC3E}">
        <p14:creationId xmlns:p14="http://schemas.microsoft.com/office/powerpoint/2010/main" val="3307481316"/>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5"/>
        <p:cNvGrpSpPr/>
        <p:nvPr/>
      </p:nvGrpSpPr>
      <p:grpSpPr>
        <a:xfrm>
          <a:off x="0" y="0"/>
          <a:ext cx="0" cy="0"/>
          <a:chOff x="0" y="0"/>
          <a:chExt cx="0" cy="0"/>
        </a:xfrm>
      </p:grpSpPr>
      <p:sp>
        <p:nvSpPr>
          <p:cNvPr id="6" name="Google Shape;6;p17"/>
          <p:cNvSpPr txBox="1">
            <a:spLocks noGrp="1"/>
          </p:cNvSpPr>
          <p:nvPr>
            <p:ph type="title"/>
          </p:nvPr>
        </p:nvSpPr>
        <p:spPr>
          <a:xfrm>
            <a:off x="1257300" y="547688"/>
            <a:ext cx="15773400" cy="1988345"/>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Play"/>
              <a:buNone/>
              <a:defRPr sz="4400" b="0" i="0" u="none" strike="noStrike" cap="none">
                <a:solidFill>
                  <a:schemeClr val="dk1"/>
                </a:solidFill>
                <a:latin typeface="Play"/>
                <a:ea typeface="Play"/>
                <a:cs typeface="Play"/>
                <a:sym typeface="Play"/>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17"/>
          <p:cNvSpPr txBox="1">
            <a:spLocks noGrp="1"/>
          </p:cNvSpPr>
          <p:nvPr>
            <p:ph type="body" idx="1"/>
          </p:nvPr>
        </p:nvSpPr>
        <p:spPr>
          <a:xfrm>
            <a:off x="1257300" y="2738438"/>
            <a:ext cx="15773400" cy="6527007"/>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8" name="Google Shape;8;p17"/>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800" b="0" i="0" u="none" strike="noStrike" cap="none">
                <a:solidFill>
                  <a:srgbClr val="757575"/>
                </a:solidFill>
                <a:latin typeface="Arial"/>
                <a:ea typeface="Arial"/>
                <a:cs typeface="Arial"/>
                <a:sym typeface="Arial"/>
              </a:defRPr>
            </a:lvl1pPr>
            <a:lvl2pPr marR="0" lvl="1" algn="l" rtl="0">
              <a:spcBef>
                <a:spcPts val="0"/>
              </a:spcBef>
              <a:spcAft>
                <a:spcPts val="0"/>
              </a:spcAft>
              <a:buSzPts val="1400"/>
              <a:buNone/>
              <a:defRPr sz="27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7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7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7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7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7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7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700" b="0" i="0" u="none" strike="noStrike" cap="none">
                <a:solidFill>
                  <a:schemeClr val="dk1"/>
                </a:solidFill>
                <a:latin typeface="Arial"/>
                <a:ea typeface="Arial"/>
                <a:cs typeface="Arial"/>
                <a:sym typeface="Arial"/>
              </a:defRPr>
            </a:lvl9pPr>
          </a:lstStyle>
          <a:p>
            <a:endParaRPr/>
          </a:p>
        </p:txBody>
      </p:sp>
      <p:sp>
        <p:nvSpPr>
          <p:cNvPr id="9" name="Google Shape;9;p17"/>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800" b="0" i="0" u="none" strike="noStrike" cap="none">
                <a:solidFill>
                  <a:srgbClr val="757575"/>
                </a:solidFill>
                <a:latin typeface="Arial"/>
                <a:ea typeface="Arial"/>
                <a:cs typeface="Arial"/>
                <a:sym typeface="Arial"/>
              </a:defRPr>
            </a:lvl1pPr>
            <a:lvl2pPr marR="0" lvl="1" algn="l" rtl="0">
              <a:spcBef>
                <a:spcPts val="0"/>
              </a:spcBef>
              <a:spcAft>
                <a:spcPts val="0"/>
              </a:spcAft>
              <a:buSzPts val="1400"/>
              <a:buNone/>
              <a:defRPr sz="27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7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7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7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7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7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7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700" b="0" i="0" u="none" strike="noStrike" cap="none">
                <a:solidFill>
                  <a:schemeClr val="dk1"/>
                </a:solidFill>
                <a:latin typeface="Arial"/>
                <a:ea typeface="Arial"/>
                <a:cs typeface="Arial"/>
                <a:sym typeface="Arial"/>
              </a:defRPr>
            </a:lvl9pPr>
          </a:lstStyle>
          <a:p>
            <a:endParaRPr/>
          </a:p>
        </p:txBody>
      </p:sp>
      <p:sp>
        <p:nvSpPr>
          <p:cNvPr id="10" name="Google Shape;10;p17"/>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800" b="0" i="0" u="none" strike="noStrike" cap="none">
                <a:solidFill>
                  <a:srgbClr val="757575"/>
                </a:solidFill>
                <a:latin typeface="Arial"/>
                <a:ea typeface="Arial"/>
                <a:cs typeface="Arial"/>
                <a:sym typeface="Arial"/>
              </a:defRPr>
            </a:lvl1pPr>
            <a:lvl2pPr marL="0" marR="0" lvl="1" indent="0" algn="r" rtl="0">
              <a:spcBef>
                <a:spcPts val="0"/>
              </a:spcBef>
              <a:buNone/>
              <a:defRPr sz="1800" b="0" i="0" u="none" strike="noStrike" cap="none">
                <a:solidFill>
                  <a:srgbClr val="757575"/>
                </a:solidFill>
                <a:latin typeface="Arial"/>
                <a:ea typeface="Arial"/>
                <a:cs typeface="Arial"/>
                <a:sym typeface="Arial"/>
              </a:defRPr>
            </a:lvl2pPr>
            <a:lvl3pPr marL="0" marR="0" lvl="2" indent="0" algn="r" rtl="0">
              <a:spcBef>
                <a:spcPts val="0"/>
              </a:spcBef>
              <a:buNone/>
              <a:defRPr sz="1800" b="0" i="0" u="none" strike="noStrike" cap="none">
                <a:solidFill>
                  <a:srgbClr val="757575"/>
                </a:solidFill>
                <a:latin typeface="Arial"/>
                <a:ea typeface="Arial"/>
                <a:cs typeface="Arial"/>
                <a:sym typeface="Arial"/>
              </a:defRPr>
            </a:lvl3pPr>
            <a:lvl4pPr marL="0" marR="0" lvl="3" indent="0" algn="r" rtl="0">
              <a:spcBef>
                <a:spcPts val="0"/>
              </a:spcBef>
              <a:buNone/>
              <a:defRPr sz="1800" b="0" i="0" u="none" strike="noStrike" cap="none">
                <a:solidFill>
                  <a:srgbClr val="757575"/>
                </a:solidFill>
                <a:latin typeface="Arial"/>
                <a:ea typeface="Arial"/>
                <a:cs typeface="Arial"/>
                <a:sym typeface="Arial"/>
              </a:defRPr>
            </a:lvl4pPr>
            <a:lvl5pPr marL="0" marR="0" lvl="4" indent="0" algn="r" rtl="0">
              <a:spcBef>
                <a:spcPts val="0"/>
              </a:spcBef>
              <a:buNone/>
              <a:defRPr sz="1800" b="0" i="0" u="none" strike="noStrike" cap="none">
                <a:solidFill>
                  <a:srgbClr val="757575"/>
                </a:solidFill>
                <a:latin typeface="Arial"/>
                <a:ea typeface="Arial"/>
                <a:cs typeface="Arial"/>
                <a:sym typeface="Arial"/>
              </a:defRPr>
            </a:lvl5pPr>
            <a:lvl6pPr marL="0" marR="0" lvl="5" indent="0" algn="r" rtl="0">
              <a:spcBef>
                <a:spcPts val="0"/>
              </a:spcBef>
              <a:buNone/>
              <a:defRPr sz="1800" b="0" i="0" u="none" strike="noStrike" cap="none">
                <a:solidFill>
                  <a:srgbClr val="757575"/>
                </a:solidFill>
                <a:latin typeface="Arial"/>
                <a:ea typeface="Arial"/>
                <a:cs typeface="Arial"/>
                <a:sym typeface="Arial"/>
              </a:defRPr>
            </a:lvl6pPr>
            <a:lvl7pPr marL="0" marR="0" lvl="6" indent="0" algn="r" rtl="0">
              <a:spcBef>
                <a:spcPts val="0"/>
              </a:spcBef>
              <a:buNone/>
              <a:defRPr sz="1800" b="0" i="0" u="none" strike="noStrike" cap="none">
                <a:solidFill>
                  <a:srgbClr val="757575"/>
                </a:solidFill>
                <a:latin typeface="Arial"/>
                <a:ea typeface="Arial"/>
                <a:cs typeface="Arial"/>
                <a:sym typeface="Arial"/>
              </a:defRPr>
            </a:lvl7pPr>
            <a:lvl8pPr marL="0" marR="0" lvl="7" indent="0" algn="r" rtl="0">
              <a:spcBef>
                <a:spcPts val="0"/>
              </a:spcBef>
              <a:buNone/>
              <a:defRPr sz="1800" b="0" i="0" u="none" strike="noStrike" cap="none">
                <a:solidFill>
                  <a:srgbClr val="757575"/>
                </a:solidFill>
                <a:latin typeface="Arial"/>
                <a:ea typeface="Arial"/>
                <a:cs typeface="Arial"/>
                <a:sym typeface="Arial"/>
              </a:defRPr>
            </a:lvl8pPr>
            <a:lvl9pPr marL="0" marR="0" lvl="8" indent="0" algn="r" rtl="0">
              <a:spcBef>
                <a:spcPts val="0"/>
              </a:spcBef>
              <a:buNone/>
              <a:defRPr sz="1800" b="0" i="0" u="none" strike="noStrike" cap="none">
                <a:solidFill>
                  <a:srgbClr val="757575"/>
                </a:solidFill>
                <a:latin typeface="Arial"/>
                <a:ea typeface="Arial"/>
                <a:cs typeface="Arial"/>
                <a:sym typeface="Arial"/>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152278657"/>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534B727-FCFA-19EF-420D-10ADA0BB8B8B}"/>
              </a:ext>
            </a:extLst>
          </p:cNvPr>
          <p:cNvSpPr>
            <a:spLocks noGrp="1"/>
          </p:cNvSpPr>
          <p:nvPr>
            <p:ph type="title"/>
          </p:nvPr>
        </p:nvSpPr>
        <p:spPr>
          <a:xfrm>
            <a:off x="1257300" y="547688"/>
            <a:ext cx="15773400" cy="1989137"/>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1EF9634D-BC79-7F11-51B4-C24DC5EE99EE}"/>
              </a:ext>
            </a:extLst>
          </p:cNvPr>
          <p:cNvSpPr>
            <a:spLocks noGrp="1"/>
          </p:cNvSpPr>
          <p:nvPr>
            <p:ph type="body" idx="1"/>
          </p:nvPr>
        </p:nvSpPr>
        <p:spPr>
          <a:xfrm>
            <a:off x="1257300" y="2738438"/>
            <a:ext cx="15773400" cy="6527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79597FB8-58CA-63EA-2C5B-7A4FB12A75A4}"/>
              </a:ext>
            </a:extLst>
          </p:cNvPr>
          <p:cNvSpPr>
            <a:spLocks noGrp="1"/>
          </p:cNvSpPr>
          <p:nvPr>
            <p:ph type="dt" sz="half" idx="2"/>
          </p:nvPr>
        </p:nvSpPr>
        <p:spPr>
          <a:xfrm>
            <a:off x="1257300" y="9534525"/>
            <a:ext cx="4114800" cy="547688"/>
          </a:xfrm>
          <a:prstGeom prst="rect">
            <a:avLst/>
          </a:prstGeom>
        </p:spPr>
        <p:txBody>
          <a:bodyPr vert="horz" lIns="91440" tIns="45720" rIns="91440" bIns="45720" rtlCol="0" anchor="ctr"/>
          <a:lstStyle>
            <a:lvl1pPr algn="l">
              <a:defRPr sz="1200">
                <a:solidFill>
                  <a:schemeClr val="tx1">
                    <a:tint val="82000"/>
                  </a:schemeClr>
                </a:solidFill>
              </a:defRPr>
            </a:lvl1pPr>
          </a:lstStyle>
          <a:p>
            <a:fld id="{063D9E0F-502B-4E4F-A141-4678BF4253EB}" type="datetimeFigureOut">
              <a:rPr lang="en-IN" smtClean="0"/>
              <a:t>26-07-2026</a:t>
            </a:fld>
            <a:endParaRPr lang="en-IN"/>
          </a:p>
        </p:txBody>
      </p:sp>
      <p:sp>
        <p:nvSpPr>
          <p:cNvPr id="5" name="Footer Placeholder 4">
            <a:extLst>
              <a:ext uri="{FF2B5EF4-FFF2-40B4-BE49-F238E27FC236}">
                <a16:creationId xmlns:a16="http://schemas.microsoft.com/office/drawing/2014/main" id="{05200AD3-BB36-C516-8EE7-4D9F08C2B5D2}"/>
              </a:ext>
            </a:extLst>
          </p:cNvPr>
          <p:cNvSpPr>
            <a:spLocks noGrp="1"/>
          </p:cNvSpPr>
          <p:nvPr>
            <p:ph type="ftr" sz="quarter" idx="3"/>
          </p:nvPr>
        </p:nvSpPr>
        <p:spPr>
          <a:xfrm>
            <a:off x="6057900" y="9534525"/>
            <a:ext cx="6172200" cy="547688"/>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IN"/>
          </a:p>
        </p:txBody>
      </p:sp>
      <p:sp>
        <p:nvSpPr>
          <p:cNvPr id="6" name="Slide Number Placeholder 5">
            <a:extLst>
              <a:ext uri="{FF2B5EF4-FFF2-40B4-BE49-F238E27FC236}">
                <a16:creationId xmlns:a16="http://schemas.microsoft.com/office/drawing/2014/main" id="{072CB5C1-6A78-5CB6-7C57-EF6B7F3867BF}"/>
              </a:ext>
            </a:extLst>
          </p:cNvPr>
          <p:cNvSpPr>
            <a:spLocks noGrp="1"/>
          </p:cNvSpPr>
          <p:nvPr>
            <p:ph type="sldNum" sz="quarter" idx="4"/>
          </p:nvPr>
        </p:nvSpPr>
        <p:spPr>
          <a:xfrm>
            <a:off x="12915900" y="9534525"/>
            <a:ext cx="4114800" cy="547688"/>
          </a:xfrm>
          <a:prstGeom prst="rect">
            <a:avLst/>
          </a:prstGeom>
        </p:spPr>
        <p:txBody>
          <a:bodyPr vert="horz" lIns="91440" tIns="45720" rIns="91440" bIns="45720" rtlCol="0" anchor="ctr"/>
          <a:lstStyle>
            <a:lvl1pPr algn="r">
              <a:defRPr sz="1200">
                <a:solidFill>
                  <a:schemeClr val="tx1">
                    <a:tint val="82000"/>
                  </a:schemeClr>
                </a:solidFill>
              </a:defRPr>
            </a:lvl1pPr>
          </a:lstStyle>
          <a:p>
            <a:fld id="{5FC83988-FFD9-45A3-848F-D3B9E6EAF45C}" type="slidenum">
              <a:rPr lang="en-IN" smtClean="0"/>
              <a:t>‹#›</a:t>
            </a:fld>
            <a:endParaRPr lang="en-IN"/>
          </a:p>
        </p:txBody>
      </p:sp>
    </p:spTree>
    <p:extLst>
      <p:ext uri="{BB962C8B-B14F-4D97-AF65-F5344CB8AC3E}">
        <p14:creationId xmlns:p14="http://schemas.microsoft.com/office/powerpoint/2010/main" val="218225210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2" name="TextBox 2"/>
          <p:cNvSpPr txBox="1"/>
          <p:nvPr/>
        </p:nvSpPr>
        <p:spPr>
          <a:xfrm>
            <a:off x="3200400" y="3619500"/>
            <a:ext cx="11654139" cy="609398"/>
          </a:xfrm>
          <a:prstGeom prst="rect">
            <a:avLst/>
          </a:prstGeom>
        </p:spPr>
        <p:txBody>
          <a:bodyPr lIns="0" tIns="0" rIns="0" bIns="0" rtlCol="0" anchor="t">
            <a:spAutoFit/>
          </a:bodyPr>
          <a:lstStyle/>
          <a:p>
            <a:pPr algn="ctr">
              <a:lnSpc>
                <a:spcPct val="90000"/>
              </a:lnSpc>
              <a:buClr>
                <a:srgbClr val="004165"/>
              </a:buClr>
              <a:buSzPts val="3600"/>
            </a:pPr>
            <a:r>
              <a:rPr lang="en-US" sz="4400" b="1" dirty="0">
                <a:solidFill>
                  <a:srgbClr val="004165"/>
                </a:solidFill>
                <a:latin typeface="Arial"/>
                <a:ea typeface="Arial"/>
                <a:cs typeface="Arial"/>
                <a:sym typeface="Arial"/>
              </a:rPr>
              <a:t>Contestants Briefing</a:t>
            </a:r>
            <a:endParaRPr lang="en-US" sz="4400" dirty="0"/>
          </a:p>
        </p:txBody>
      </p:sp>
      <p:sp>
        <p:nvSpPr>
          <p:cNvPr id="3" name="TextBox 3"/>
          <p:cNvSpPr txBox="1"/>
          <p:nvPr/>
        </p:nvSpPr>
        <p:spPr>
          <a:xfrm>
            <a:off x="3049535" y="1992842"/>
            <a:ext cx="13335000" cy="1121846"/>
          </a:xfrm>
          <a:prstGeom prst="rect">
            <a:avLst/>
          </a:prstGeom>
        </p:spPr>
        <p:txBody>
          <a:bodyPr wrap="square" lIns="0" tIns="0" rIns="0" bIns="0" rtlCol="0" anchor="t">
            <a:spAutoFit/>
          </a:bodyPr>
          <a:lstStyle/>
          <a:p>
            <a:pPr marL="0" marR="0" lvl="0" indent="0" algn="ctr" defTabSz="914400" rtl="0" eaLnBrk="1" fontAlgn="auto" latinLnBrk="0" hangingPunct="1">
              <a:lnSpc>
                <a:spcPct val="90000"/>
              </a:lnSpc>
              <a:spcBef>
                <a:spcPts val="0"/>
              </a:spcBef>
              <a:spcAft>
                <a:spcPts val="0"/>
              </a:spcAft>
              <a:buClr>
                <a:prstClr val="black"/>
              </a:buClr>
              <a:buSzPts val="5400"/>
              <a:buFontTx/>
              <a:buNone/>
              <a:tabLst/>
              <a:defRPr/>
            </a:pPr>
            <a:r>
              <a:rPr kumimoji="0" lang="en-US" sz="8100" b="0" i="0" u="none" strike="noStrike" kern="1200" cap="none" spc="0" normalizeH="0" baseline="0" noProof="0" dirty="0">
                <a:ln>
                  <a:noFill/>
                </a:ln>
                <a:solidFill>
                  <a:prstClr val="black"/>
                </a:solidFill>
                <a:effectLst/>
                <a:uLnTx/>
                <a:uFillTx/>
                <a:latin typeface="Arial"/>
                <a:ea typeface="Arial"/>
                <a:cs typeface="Arial"/>
                <a:sym typeface="Arial"/>
              </a:rPr>
              <a:t>International Speech Contest</a:t>
            </a:r>
            <a:endParaRPr kumimoji="0" lang="en-US" sz="2700" b="0" i="0" u="none" strike="noStrike" kern="1200" cap="none" spc="0" normalizeH="0" baseline="0" noProof="0" dirty="0">
              <a:ln>
                <a:noFill/>
              </a:ln>
              <a:solidFill>
                <a:prstClr val="black"/>
              </a:solidFill>
              <a:effectLst/>
              <a:uLnTx/>
              <a:uFillTx/>
              <a:latin typeface="Calibri"/>
              <a:ea typeface="+mn-ea"/>
              <a:cs typeface="+mn-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Google Shape;193;g3221bc782d1_0_92"/>
          <p:cNvSpPr txBox="1">
            <a:spLocks noGrp="1"/>
          </p:cNvSpPr>
          <p:nvPr>
            <p:ph type="title"/>
          </p:nvPr>
        </p:nvSpPr>
        <p:spPr>
          <a:xfrm>
            <a:off x="1257299" y="547689"/>
            <a:ext cx="16514550" cy="1546650"/>
          </a:xfrm>
          <a:prstGeom prst="rect">
            <a:avLst/>
          </a:prstGeom>
          <a:noFill/>
          <a:ln>
            <a:noFill/>
          </a:ln>
        </p:spPr>
        <p:txBody>
          <a:bodyPr spcFirstLastPara="1" vert="horz" wrap="square" lIns="137138" tIns="68550" rIns="137138" bIns="68550" rtlCol="0" anchor="ctr" anchorCtr="0">
            <a:normAutofit/>
          </a:bodyPr>
          <a:lstStyle/>
          <a:p>
            <a:pPr algn="l">
              <a:lnSpc>
                <a:spcPct val="90000"/>
              </a:lnSpc>
              <a:spcBef>
                <a:spcPts val="0"/>
              </a:spcBef>
              <a:buClr>
                <a:schemeClr val="dk1"/>
              </a:buClr>
              <a:buSzPts val="4400"/>
            </a:pPr>
            <a:r>
              <a:rPr lang="en-US" b="1" dirty="0">
                <a:latin typeface="Arial"/>
                <a:ea typeface="Arial"/>
                <a:cs typeface="Arial"/>
                <a:sym typeface="Arial"/>
              </a:rPr>
              <a:t>Technical Failure</a:t>
            </a:r>
            <a:endParaRPr b="1" dirty="0">
              <a:solidFill>
                <a:srgbClr val="004165"/>
              </a:solidFill>
              <a:latin typeface="Arial"/>
              <a:ea typeface="Arial"/>
              <a:cs typeface="Arial"/>
              <a:sym typeface="Arial"/>
            </a:endParaRPr>
          </a:p>
        </p:txBody>
      </p:sp>
      <p:sp>
        <p:nvSpPr>
          <p:cNvPr id="197" name="Google Shape;197;g3221bc782d1_0_92"/>
          <p:cNvSpPr txBox="1"/>
          <p:nvPr/>
        </p:nvSpPr>
        <p:spPr>
          <a:xfrm>
            <a:off x="805499" y="2094340"/>
            <a:ext cx="16966350" cy="2073592"/>
          </a:xfrm>
          <a:prstGeom prst="rect">
            <a:avLst/>
          </a:prstGeom>
          <a:noFill/>
          <a:ln>
            <a:noFill/>
          </a:ln>
        </p:spPr>
        <p:txBody>
          <a:bodyPr spcFirstLastPara="1" wrap="square" lIns="0" tIns="224738" rIns="0" bIns="0" anchor="t" anchorCtr="0">
            <a:spAutoFit/>
          </a:bodyPr>
          <a:lstStyle/>
          <a:p>
            <a:pPr marL="571500" indent="-571500">
              <a:buClr>
                <a:srgbClr val="000000"/>
              </a:buClr>
              <a:buSzPts val="2400"/>
              <a:buFont typeface="Arial"/>
              <a:buChar char="•"/>
            </a:pPr>
            <a:r>
              <a:rPr lang="en-US" sz="3000" dirty="0">
                <a:solidFill>
                  <a:schemeClr val="dk1"/>
                </a:solidFill>
                <a:ea typeface="Calibri"/>
                <a:cs typeface="Calibri"/>
                <a:sym typeface="Calibri"/>
              </a:rPr>
              <a:t>If the contest cannot continue due to an unresolved circumstance, it may be postponed to a later date.</a:t>
            </a:r>
          </a:p>
          <a:p>
            <a:pPr marL="571500" indent="-571500">
              <a:buClr>
                <a:srgbClr val="000000"/>
              </a:buClr>
              <a:buSzPts val="2400"/>
              <a:buFont typeface="Arial"/>
              <a:buChar char="•"/>
            </a:pPr>
            <a:endParaRPr lang="en-US" sz="3000" dirty="0">
              <a:solidFill>
                <a:schemeClr val="dk1"/>
              </a:solidFill>
              <a:ea typeface="Calibri"/>
              <a:cs typeface="Calibri"/>
              <a:sym typeface="Calibri"/>
            </a:endParaRPr>
          </a:p>
          <a:p>
            <a:pPr marL="571500" indent="-571500">
              <a:buClr>
                <a:srgbClr val="000000"/>
              </a:buClr>
              <a:buSzPts val="2400"/>
              <a:buFont typeface="Arial"/>
              <a:buChar char="•"/>
            </a:pPr>
            <a:r>
              <a:rPr lang="en-US" sz="3000" dirty="0">
                <a:solidFill>
                  <a:schemeClr val="dk1"/>
                </a:solidFill>
                <a:ea typeface="Calibri"/>
                <a:cs typeface="Calibri"/>
                <a:sym typeface="Calibri"/>
              </a:rPr>
              <a:t>If the timer loses connection or experiences a technical failure during a contestant’s speech, the affected contestant will be granted an additional 30 seconds.</a:t>
            </a:r>
            <a:endParaRPr sz="3000" dirty="0">
              <a:solidFill>
                <a:schemeClr val="dk1"/>
              </a:solidFill>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Google Shape;202;p12"/>
          <p:cNvSpPr txBox="1">
            <a:spLocks noGrp="1"/>
          </p:cNvSpPr>
          <p:nvPr>
            <p:ph type="title"/>
          </p:nvPr>
        </p:nvSpPr>
        <p:spPr>
          <a:xfrm>
            <a:off x="1257299" y="547689"/>
            <a:ext cx="16514507" cy="1546584"/>
          </a:xfrm>
          <a:prstGeom prst="rect">
            <a:avLst/>
          </a:prstGeom>
          <a:noFill/>
          <a:ln>
            <a:noFill/>
          </a:ln>
        </p:spPr>
        <p:txBody>
          <a:bodyPr spcFirstLastPara="1" vert="horz" wrap="square" lIns="137138" tIns="68550" rIns="137138" bIns="68550" rtlCol="0" anchor="ctr" anchorCtr="0">
            <a:normAutofit/>
          </a:bodyPr>
          <a:lstStyle/>
          <a:p>
            <a:pPr algn="l">
              <a:lnSpc>
                <a:spcPct val="90000"/>
              </a:lnSpc>
              <a:spcBef>
                <a:spcPts val="0"/>
              </a:spcBef>
              <a:buClr>
                <a:schemeClr val="dk1"/>
              </a:buClr>
              <a:buSzPts val="4400"/>
            </a:pPr>
            <a:r>
              <a:rPr lang="en-US" sz="6600" b="1" dirty="0">
                <a:latin typeface="Arial"/>
                <a:ea typeface="Arial"/>
                <a:cs typeface="Arial"/>
                <a:sym typeface="Arial"/>
              </a:rPr>
              <a:t>Protests</a:t>
            </a:r>
            <a:endParaRPr b="1" dirty="0">
              <a:solidFill>
                <a:srgbClr val="004165"/>
              </a:solidFill>
              <a:latin typeface="Arial"/>
              <a:ea typeface="Arial"/>
              <a:cs typeface="Arial"/>
              <a:sym typeface="Arial"/>
            </a:endParaRPr>
          </a:p>
        </p:txBody>
      </p:sp>
      <p:sp>
        <p:nvSpPr>
          <p:cNvPr id="3" name="object 3">
            <a:extLst>
              <a:ext uri="{FF2B5EF4-FFF2-40B4-BE49-F238E27FC236}">
                <a16:creationId xmlns:a16="http://schemas.microsoft.com/office/drawing/2014/main" id="{66E413F5-419E-45CC-C1A0-3E4F5CB802BA}"/>
              </a:ext>
            </a:extLst>
          </p:cNvPr>
          <p:cNvSpPr txBox="1"/>
          <p:nvPr/>
        </p:nvSpPr>
        <p:spPr>
          <a:xfrm>
            <a:off x="1546532" y="2094274"/>
            <a:ext cx="15506733" cy="6363280"/>
          </a:xfrm>
          <a:prstGeom prst="rect">
            <a:avLst/>
          </a:prstGeom>
        </p:spPr>
        <p:txBody>
          <a:bodyPr vert="horz" wrap="square" lIns="0" tIns="129540" rIns="0" bIns="0" rtlCol="0">
            <a:spAutoFit/>
          </a:bodyPr>
          <a:lstStyle/>
          <a:p>
            <a:pPr marL="428625" indent="-428625" algn="just">
              <a:buFont typeface="Wingdings" panose="05000000000000000000" pitchFamily="2" charset="2"/>
              <a:buChar char="§"/>
            </a:pPr>
            <a:r>
              <a:rPr lang="en-US" sz="2700" b="1" dirty="0">
                <a:latin typeface="Arial" panose="020B0604020202020204" pitchFamily="34" charset="0"/>
                <a:cs typeface="Arial" panose="020B0604020202020204" pitchFamily="34" charset="0"/>
              </a:rPr>
              <a:t>Voting judges may raise a protest</a:t>
            </a:r>
            <a:r>
              <a:rPr lang="en-US" sz="2700" dirty="0">
                <a:latin typeface="Arial" panose="020B0604020202020204" pitchFamily="34" charset="0"/>
                <a:cs typeface="Arial" panose="020B0604020202020204" pitchFamily="34" charset="0"/>
              </a:rPr>
              <a:t> only on the grounds of:</a:t>
            </a:r>
          </a:p>
          <a:p>
            <a:pPr marL="1114425" lvl="1" indent="-428625" algn="just">
              <a:buFont typeface="Courier New" panose="02070309020205020404" pitchFamily="49" charset="0"/>
              <a:buChar char="o"/>
            </a:pPr>
            <a:r>
              <a:rPr lang="en-US" sz="2700" b="1" dirty="0">
                <a:latin typeface="Arial" panose="020B0604020202020204" pitchFamily="34" charset="0"/>
                <a:cs typeface="Arial" panose="020B0604020202020204" pitchFamily="34" charset="0"/>
              </a:rPr>
              <a:t>Originality</a:t>
            </a:r>
            <a:r>
              <a:rPr lang="en-US" sz="2700" dirty="0">
                <a:latin typeface="Arial" panose="020B0604020202020204" pitchFamily="34" charset="0"/>
                <a:cs typeface="Arial" panose="020B0604020202020204" pitchFamily="34" charset="0"/>
              </a:rPr>
              <a:t> of the speech, or</a:t>
            </a:r>
          </a:p>
          <a:p>
            <a:pPr marL="1114425" lvl="1" indent="-428625" algn="just">
              <a:buFont typeface="Courier New" panose="02070309020205020404" pitchFamily="49" charset="0"/>
              <a:buChar char="o"/>
            </a:pPr>
            <a:r>
              <a:rPr lang="en-US" sz="2700" b="1" dirty="0">
                <a:latin typeface="Arial" panose="020B0604020202020204" pitchFamily="34" charset="0"/>
                <a:cs typeface="Arial" panose="020B0604020202020204" pitchFamily="34" charset="0"/>
              </a:rPr>
              <a:t>Reference to another contestant or their speech</a:t>
            </a:r>
            <a:r>
              <a:rPr lang="en-US" sz="2700" dirty="0">
                <a:latin typeface="Arial" panose="020B0604020202020204" pitchFamily="34" charset="0"/>
                <a:cs typeface="Arial" panose="020B0604020202020204" pitchFamily="34" charset="0"/>
              </a:rPr>
              <a:t> delivered at the same event.</a:t>
            </a:r>
          </a:p>
          <a:p>
            <a:pPr marL="1114425" lvl="1" indent="-428625" algn="just">
              <a:buFont typeface="Courier New" panose="02070309020205020404" pitchFamily="49" charset="0"/>
              <a:buChar char="o"/>
            </a:pPr>
            <a:endParaRPr lang="en-US" sz="2700" dirty="0">
              <a:latin typeface="Arial" panose="020B0604020202020204" pitchFamily="34" charset="0"/>
              <a:cs typeface="Arial" panose="020B0604020202020204" pitchFamily="34" charset="0"/>
            </a:endParaRPr>
          </a:p>
          <a:p>
            <a:pPr marL="428625" indent="-428625" algn="just">
              <a:buFont typeface="Wingdings" panose="05000000000000000000" pitchFamily="2" charset="2"/>
              <a:buChar char="§"/>
            </a:pPr>
            <a:r>
              <a:rPr lang="en-US" sz="2700" dirty="0">
                <a:latin typeface="Arial" panose="020B0604020202020204" pitchFamily="34" charset="0"/>
                <a:cs typeface="Arial" panose="020B0604020202020204" pitchFamily="34" charset="0"/>
              </a:rPr>
              <a:t>Contestants must create their own speeches, and each speech must be </a:t>
            </a:r>
            <a:r>
              <a:rPr lang="en-US" sz="2700" b="1" dirty="0">
                <a:latin typeface="Arial" panose="020B0604020202020204" pitchFamily="34" charset="0"/>
                <a:cs typeface="Arial" panose="020B0604020202020204" pitchFamily="34" charset="0"/>
              </a:rPr>
              <a:t>substantially original</a:t>
            </a:r>
            <a:r>
              <a:rPr lang="en-US" sz="2700" dirty="0">
                <a:latin typeface="Arial" panose="020B0604020202020204" pitchFamily="34" charset="0"/>
                <a:cs typeface="Arial" panose="020B0604020202020204" pitchFamily="34" charset="0"/>
              </a:rPr>
              <a:t>.</a:t>
            </a:r>
          </a:p>
          <a:p>
            <a:pPr marL="428625" indent="-428625" algn="just">
              <a:buFont typeface="Wingdings" panose="05000000000000000000" pitchFamily="2" charset="2"/>
              <a:buChar char="§"/>
            </a:pPr>
            <a:endParaRPr lang="en-US" sz="2700" dirty="0">
              <a:latin typeface="Arial" panose="020B0604020202020204" pitchFamily="34" charset="0"/>
              <a:cs typeface="Arial" panose="020B0604020202020204" pitchFamily="34" charset="0"/>
            </a:endParaRPr>
          </a:p>
          <a:p>
            <a:pPr marL="428625" indent="-428625" algn="just">
              <a:buFont typeface="Wingdings" panose="05000000000000000000" pitchFamily="2" charset="2"/>
              <a:buChar char="§"/>
            </a:pPr>
            <a:r>
              <a:rPr lang="en-US" sz="2700" b="1" dirty="0">
                <a:latin typeface="Arial" panose="020B0604020202020204" pitchFamily="34" charset="0"/>
                <a:cs typeface="Arial" panose="020B0604020202020204" pitchFamily="34" charset="0"/>
              </a:rPr>
              <a:t>Quoted material</a:t>
            </a:r>
            <a:r>
              <a:rPr lang="en-US" sz="2700" dirty="0">
                <a:latin typeface="Arial" panose="020B0604020202020204" pitchFamily="34" charset="0"/>
                <a:cs typeface="Arial" panose="020B0604020202020204" pitchFamily="34" charset="0"/>
              </a:rPr>
              <a:t> may be used but must not exceed </a:t>
            </a:r>
            <a:r>
              <a:rPr lang="en-US" sz="2700" b="1" dirty="0">
                <a:latin typeface="Arial" panose="020B0604020202020204" pitchFamily="34" charset="0"/>
                <a:cs typeface="Arial" panose="020B0604020202020204" pitchFamily="34" charset="0"/>
              </a:rPr>
              <a:t>25% of the speech</a:t>
            </a:r>
            <a:r>
              <a:rPr lang="en-US" sz="2700" dirty="0">
                <a:latin typeface="Arial" panose="020B0604020202020204" pitchFamily="34" charset="0"/>
                <a:cs typeface="Arial" panose="020B0604020202020204" pitchFamily="34" charset="0"/>
              </a:rPr>
              <a:t>, and all sources must be </a:t>
            </a:r>
            <a:r>
              <a:rPr lang="en-US" sz="2700" b="1" dirty="0">
                <a:latin typeface="Arial" panose="020B0604020202020204" pitchFamily="34" charset="0"/>
                <a:cs typeface="Arial" panose="020B0604020202020204" pitchFamily="34" charset="0"/>
              </a:rPr>
              <a:t>properly credited</a:t>
            </a:r>
            <a:r>
              <a:rPr lang="en-US" sz="2700" dirty="0">
                <a:latin typeface="Arial" panose="020B0604020202020204" pitchFamily="34" charset="0"/>
                <a:cs typeface="Arial" panose="020B0604020202020204" pitchFamily="34" charset="0"/>
              </a:rPr>
              <a:t>. Failure to give credit for quoted sources is a </a:t>
            </a:r>
            <a:r>
              <a:rPr lang="en-US" sz="2700" b="1" dirty="0">
                <a:latin typeface="Arial" panose="020B0604020202020204" pitchFamily="34" charset="0"/>
                <a:cs typeface="Arial" panose="020B0604020202020204" pitchFamily="34" charset="0"/>
              </a:rPr>
              <a:t>valid ground for protest</a:t>
            </a:r>
            <a:r>
              <a:rPr lang="en-US" sz="2700" dirty="0">
                <a:latin typeface="Arial" panose="020B0604020202020204" pitchFamily="34" charset="0"/>
                <a:cs typeface="Arial" panose="020B0604020202020204" pitchFamily="34" charset="0"/>
              </a:rPr>
              <a:t>.</a:t>
            </a:r>
          </a:p>
          <a:p>
            <a:pPr marL="428625" indent="-428625" algn="just">
              <a:buFont typeface="Wingdings" panose="05000000000000000000" pitchFamily="2" charset="2"/>
              <a:buChar char="§"/>
            </a:pPr>
            <a:endParaRPr lang="en-US" sz="2700" dirty="0">
              <a:latin typeface="Arial" panose="020B0604020202020204" pitchFamily="34" charset="0"/>
              <a:cs typeface="Arial" panose="020B0604020202020204" pitchFamily="34" charset="0"/>
            </a:endParaRPr>
          </a:p>
          <a:p>
            <a:pPr marL="428625" indent="-428625" algn="just">
              <a:buFont typeface="Wingdings" panose="05000000000000000000" pitchFamily="2" charset="2"/>
              <a:buChar char="§"/>
            </a:pPr>
            <a:r>
              <a:rPr lang="en-US" sz="2700" dirty="0">
                <a:latin typeface="Arial" panose="020B0604020202020204" pitchFamily="34" charset="0"/>
                <a:cs typeface="Arial" panose="020B0604020202020204" pitchFamily="34" charset="0"/>
              </a:rPr>
              <a:t>If a contestant </a:t>
            </a:r>
            <a:r>
              <a:rPr lang="en-US" sz="2700" b="1" dirty="0">
                <a:latin typeface="Arial" panose="020B0604020202020204" pitchFamily="34" charset="0"/>
                <a:cs typeface="Arial" panose="020B0604020202020204" pitchFamily="34" charset="0"/>
              </a:rPr>
              <a:t>refers to another contestant or their speech</a:t>
            </a:r>
            <a:r>
              <a:rPr lang="en-US" sz="2700" dirty="0">
                <a:latin typeface="Arial" panose="020B0604020202020204" pitchFamily="34" charset="0"/>
                <a:cs typeface="Arial" panose="020B0604020202020204" pitchFamily="34" charset="0"/>
              </a:rPr>
              <a:t> in the same contest, it is also considered a </a:t>
            </a:r>
            <a:r>
              <a:rPr lang="en-US" sz="2700" b="1" dirty="0">
                <a:latin typeface="Arial" panose="020B0604020202020204" pitchFamily="34" charset="0"/>
                <a:cs typeface="Arial" panose="020B0604020202020204" pitchFamily="34" charset="0"/>
              </a:rPr>
              <a:t>ground for protest</a:t>
            </a:r>
            <a:r>
              <a:rPr lang="en-US" sz="2700" dirty="0">
                <a:latin typeface="Arial" panose="020B0604020202020204" pitchFamily="34" charset="0"/>
                <a:cs typeface="Arial" panose="020B0604020202020204" pitchFamily="34" charset="0"/>
              </a:rPr>
              <a:t>.</a:t>
            </a:r>
          </a:p>
          <a:p>
            <a:pPr marL="428625" indent="-428625" algn="just">
              <a:buFont typeface="Wingdings" panose="05000000000000000000" pitchFamily="2" charset="2"/>
              <a:buChar char="§"/>
            </a:pPr>
            <a:endParaRPr lang="en-US" sz="2700" dirty="0">
              <a:latin typeface="Arial" panose="020B0604020202020204" pitchFamily="34" charset="0"/>
              <a:cs typeface="Arial" panose="020B0604020202020204" pitchFamily="34" charset="0"/>
            </a:endParaRPr>
          </a:p>
          <a:p>
            <a:pPr marL="428625" indent="-428625" algn="just">
              <a:buFont typeface="Wingdings" panose="05000000000000000000" pitchFamily="2" charset="2"/>
              <a:buChar char="§"/>
            </a:pPr>
            <a:r>
              <a:rPr lang="en-US" sz="2700" b="1" dirty="0">
                <a:latin typeface="Arial" panose="020B0604020202020204" pitchFamily="34" charset="0"/>
                <a:cs typeface="Arial" panose="020B0604020202020204" pitchFamily="34" charset="0"/>
              </a:rPr>
              <a:t>Protests must be lodged</a:t>
            </a:r>
            <a:r>
              <a:rPr lang="en-US" sz="2700" dirty="0">
                <a:latin typeface="Arial" panose="020B0604020202020204" pitchFamily="34" charset="0"/>
                <a:cs typeface="Arial" panose="020B0604020202020204" pitchFamily="34" charset="0"/>
              </a:rPr>
              <a:t> </a:t>
            </a:r>
            <a:r>
              <a:rPr lang="en-US" sz="2700" b="1" dirty="0">
                <a:latin typeface="Arial" panose="020B0604020202020204" pitchFamily="34" charset="0"/>
                <a:cs typeface="Arial" panose="020B0604020202020204" pitchFamily="34" charset="0"/>
              </a:rPr>
              <a:t>before the contest is adjourned and results are announced</a:t>
            </a:r>
            <a:r>
              <a:rPr lang="en-US" sz="2700" dirty="0">
                <a:latin typeface="Arial" panose="020B0604020202020204" pitchFamily="34" charset="0"/>
                <a:cs typeface="Arial" panose="020B0604020202020204" pitchFamily="34" charset="0"/>
              </a:rPr>
              <a:t>.</a:t>
            </a:r>
          </a:p>
          <a:p>
            <a:pPr marL="428625" indent="-428625" algn="just">
              <a:buFont typeface="Wingdings" panose="05000000000000000000" pitchFamily="2" charset="2"/>
              <a:buChar char="§"/>
            </a:pPr>
            <a:endParaRPr lang="en-US" sz="2700" dirty="0">
              <a:latin typeface="Arial" panose="020B0604020202020204" pitchFamily="34" charset="0"/>
              <a:cs typeface="Arial" panose="020B0604020202020204" pitchFamily="34" charset="0"/>
            </a:endParaRPr>
          </a:p>
          <a:p>
            <a:pPr marL="428625" indent="-428625" algn="just">
              <a:buFont typeface="Wingdings" panose="05000000000000000000" pitchFamily="2" charset="2"/>
              <a:buChar char="§"/>
            </a:pPr>
            <a:r>
              <a:rPr lang="en-US" sz="2700" dirty="0">
                <a:latin typeface="Arial" panose="020B0604020202020204" pitchFamily="34" charset="0"/>
                <a:cs typeface="Arial" panose="020B0604020202020204" pitchFamily="34" charset="0"/>
              </a:rPr>
              <a:t>All protests must be submitted </a:t>
            </a:r>
            <a:r>
              <a:rPr lang="en-US" sz="2700" b="1" dirty="0">
                <a:latin typeface="Arial" panose="020B0604020202020204" pitchFamily="34" charset="0"/>
                <a:cs typeface="Arial" panose="020B0604020202020204" pitchFamily="34" charset="0"/>
              </a:rPr>
              <a:t>only to the Contest Chair or the Chief Judge</a:t>
            </a:r>
            <a:r>
              <a:rPr lang="en-US" sz="2700" dirty="0">
                <a:latin typeface="Arial" panose="020B0604020202020204" pitchFamily="34" charset="0"/>
                <a:cs typeface="Arial" panose="020B0604020202020204" pitchFamily="34" charset="0"/>
              </a:rPr>
              <a:t>.</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13"/>
          <p:cNvSpPr txBox="1">
            <a:spLocks noGrp="1"/>
          </p:cNvSpPr>
          <p:nvPr>
            <p:ph type="title"/>
          </p:nvPr>
        </p:nvSpPr>
        <p:spPr>
          <a:xfrm>
            <a:off x="1257299" y="547689"/>
            <a:ext cx="16514507" cy="1546584"/>
          </a:xfrm>
          <a:prstGeom prst="rect">
            <a:avLst/>
          </a:prstGeom>
          <a:noFill/>
          <a:ln>
            <a:noFill/>
          </a:ln>
        </p:spPr>
        <p:txBody>
          <a:bodyPr spcFirstLastPara="1" vert="horz" wrap="square" lIns="137138" tIns="68550" rIns="137138" bIns="68550" rtlCol="0" anchor="ctr" anchorCtr="0">
            <a:normAutofit/>
          </a:bodyPr>
          <a:lstStyle/>
          <a:p>
            <a:pPr algn="l">
              <a:lnSpc>
                <a:spcPct val="90000"/>
              </a:lnSpc>
              <a:spcBef>
                <a:spcPts val="0"/>
              </a:spcBef>
              <a:buClr>
                <a:schemeClr val="dk1"/>
              </a:buClr>
              <a:buSzPts val="4400"/>
            </a:pPr>
            <a:r>
              <a:rPr lang="en-US" sz="6600" b="1">
                <a:latin typeface="Arial"/>
                <a:ea typeface="Arial"/>
                <a:cs typeface="Arial"/>
                <a:sym typeface="Arial"/>
              </a:rPr>
              <a:t>Protests</a:t>
            </a:r>
            <a:endParaRPr b="1">
              <a:solidFill>
                <a:srgbClr val="004165"/>
              </a:solidFill>
              <a:latin typeface="Arial"/>
              <a:ea typeface="Arial"/>
              <a:cs typeface="Arial"/>
              <a:sym typeface="Arial"/>
            </a:endParaRPr>
          </a:p>
        </p:txBody>
      </p:sp>
      <p:sp>
        <p:nvSpPr>
          <p:cNvPr id="3" name="object 3">
            <a:extLst>
              <a:ext uri="{FF2B5EF4-FFF2-40B4-BE49-F238E27FC236}">
                <a16:creationId xmlns:a16="http://schemas.microsoft.com/office/drawing/2014/main" id="{FEB9F115-5E62-C747-0088-95FEFD359047}"/>
              </a:ext>
            </a:extLst>
          </p:cNvPr>
          <p:cNvSpPr txBox="1"/>
          <p:nvPr/>
        </p:nvSpPr>
        <p:spPr>
          <a:xfrm>
            <a:off x="1396969" y="1679854"/>
            <a:ext cx="15735332" cy="7348165"/>
          </a:xfrm>
          <a:prstGeom prst="rect">
            <a:avLst/>
          </a:prstGeom>
        </p:spPr>
        <p:txBody>
          <a:bodyPr vert="horz" wrap="square" lIns="0" tIns="129540" rIns="0" bIns="0" rtlCol="0" anchor="t">
            <a:spAutoFit/>
          </a:bodyPr>
          <a:lstStyle/>
          <a:p>
            <a:r>
              <a:rPr lang="en-US" sz="2700" b="1" dirty="0">
                <a:latin typeface="Arial MT"/>
              </a:rPr>
              <a:t>If a voting judge raises a protest</a:t>
            </a:r>
            <a:r>
              <a:rPr lang="en-US" sz="2700" dirty="0">
                <a:latin typeface="Arial MT"/>
              </a:rPr>
              <a:t>, </a:t>
            </a:r>
          </a:p>
          <a:p>
            <a:pPr marL="428625" indent="-428625">
              <a:buFont typeface="Wingdings" panose="05000000000000000000" pitchFamily="2" charset="2"/>
              <a:buChar char="§"/>
            </a:pPr>
            <a:r>
              <a:rPr lang="en-US" sz="2700" dirty="0">
                <a:latin typeface="Arial MT"/>
              </a:rPr>
              <a:t>The Chief Judge will convene a protest hearing in a holding area.</a:t>
            </a:r>
          </a:p>
          <a:p>
            <a:pPr marL="428625" indent="-428625">
              <a:buFont typeface="Wingdings" panose="05000000000000000000" pitchFamily="2" charset="2"/>
              <a:buChar char="§"/>
            </a:pPr>
            <a:r>
              <a:rPr lang="en-US" sz="2700" dirty="0">
                <a:latin typeface="Arial MT"/>
              </a:rPr>
              <a:t>The protesting judge will be asked to present supporting evidence for the protest.</a:t>
            </a:r>
          </a:p>
          <a:p>
            <a:pPr marL="428625" indent="-428625">
              <a:buFont typeface="Wingdings" panose="05000000000000000000" pitchFamily="2" charset="2"/>
              <a:buChar char="§"/>
            </a:pPr>
            <a:r>
              <a:rPr lang="en-US" sz="2700" dirty="0">
                <a:latin typeface="Arial MT"/>
              </a:rPr>
              <a:t>If the protest is found to be substantial, the concerned contestant will be invited into the holding area to present their case.</a:t>
            </a:r>
          </a:p>
          <a:p>
            <a:pPr marL="428625" indent="-428625">
              <a:buFont typeface="Wingdings" panose="05000000000000000000" pitchFamily="2" charset="2"/>
              <a:buChar char="§"/>
            </a:pPr>
            <a:endParaRPr lang="en-US" sz="2700" dirty="0">
              <a:latin typeface="Arial MT"/>
            </a:endParaRPr>
          </a:p>
          <a:p>
            <a:r>
              <a:rPr lang="en-US" sz="2700" b="1" dirty="0">
                <a:solidFill>
                  <a:srgbClr val="333333"/>
                </a:solidFill>
                <a:latin typeface="Arial" panose="020B0604020202020204" pitchFamily="34" charset="0"/>
                <a:cs typeface="Arial" panose="020B0604020202020204" pitchFamily="34" charset="0"/>
              </a:rPr>
              <a:t>If a contestant lodges a protest, </a:t>
            </a:r>
          </a:p>
          <a:p>
            <a:pPr marL="446723" marR="344805" indent="-428625" algn="just">
              <a:buFont typeface="Wingdings" panose="05000000000000000000" pitchFamily="2" charset="2"/>
              <a:buChar char="§"/>
              <a:tabLst>
                <a:tab pos="286703" algn="l"/>
              </a:tabLst>
            </a:pPr>
            <a:r>
              <a:rPr lang="en-US" sz="2700" dirty="0">
                <a:solidFill>
                  <a:srgbClr val="333333"/>
                </a:solidFill>
                <a:latin typeface="Arial" panose="020B0604020202020204" pitchFamily="34" charset="0"/>
                <a:cs typeface="Arial" panose="020B0604020202020204" pitchFamily="34" charset="0"/>
              </a:rPr>
              <a:t>The Chief Judge will convene a protest hearing in a holding area.</a:t>
            </a:r>
          </a:p>
          <a:p>
            <a:pPr marL="446723" marR="344805" indent="-428625" algn="just">
              <a:buFont typeface="Wingdings" panose="05000000000000000000" pitchFamily="2" charset="2"/>
              <a:buChar char="§"/>
              <a:tabLst>
                <a:tab pos="286703" algn="l"/>
              </a:tabLst>
            </a:pPr>
            <a:r>
              <a:rPr lang="en-US" sz="2700" dirty="0">
                <a:solidFill>
                  <a:srgbClr val="333333"/>
                </a:solidFill>
                <a:latin typeface="Arial" panose="020B0604020202020204" pitchFamily="34" charset="0"/>
                <a:cs typeface="Arial" panose="020B0604020202020204" pitchFamily="34" charset="0"/>
              </a:rPr>
              <a:t>The contestant will present evidence in support of the protest.</a:t>
            </a:r>
          </a:p>
          <a:p>
            <a:pPr marL="446723" marR="344805" indent="-428625" algn="just">
              <a:buFont typeface="Wingdings" panose="05000000000000000000" pitchFamily="2" charset="2"/>
              <a:buChar char="§"/>
              <a:tabLst>
                <a:tab pos="286703" algn="l"/>
              </a:tabLst>
            </a:pPr>
            <a:r>
              <a:rPr lang="en-US" sz="2700" dirty="0">
                <a:solidFill>
                  <a:srgbClr val="333333"/>
                </a:solidFill>
                <a:latin typeface="Arial" panose="020B0604020202020204" pitchFamily="34" charset="0"/>
                <a:cs typeface="Arial" panose="020B0604020202020204" pitchFamily="34" charset="0"/>
              </a:rPr>
              <a:t>If the protest is found to be substantial, the protesting contestant will be moved out, and the concerned contestant will be brought into the holding area to present their case.</a:t>
            </a:r>
          </a:p>
          <a:p>
            <a:pPr marL="18098" marR="344805" algn="just">
              <a:spcBef>
                <a:spcPts val="1185"/>
              </a:spcBef>
              <a:tabLst>
                <a:tab pos="286703" algn="l"/>
              </a:tabLst>
            </a:pPr>
            <a:endParaRPr lang="en-US" sz="2700" dirty="0">
              <a:solidFill>
                <a:srgbClr val="FF0000"/>
              </a:solidFill>
              <a:latin typeface="Arial"/>
              <a:cs typeface="Arial"/>
            </a:endParaRPr>
          </a:p>
          <a:p>
            <a:pPr algn="just"/>
            <a:r>
              <a:rPr lang="en-US" sz="2700" i="1" dirty="0">
                <a:latin typeface="Arial MT"/>
              </a:rPr>
              <a:t>All </a:t>
            </a:r>
            <a:r>
              <a:rPr lang="en-US" sz="2700" b="1" i="1" dirty="0">
                <a:latin typeface="Arial MT"/>
              </a:rPr>
              <a:t>voting judges</a:t>
            </a:r>
            <a:r>
              <a:rPr lang="en-US" sz="2700" i="1" dirty="0">
                <a:latin typeface="Arial MT"/>
              </a:rPr>
              <a:t> will be called into the holding area for the protest hearing. A </a:t>
            </a:r>
            <a:r>
              <a:rPr lang="en-US" sz="2700" b="1" i="1" dirty="0">
                <a:latin typeface="Arial MT"/>
              </a:rPr>
              <a:t>majority of the voting judges must agree</a:t>
            </a:r>
            <a:r>
              <a:rPr lang="en-US" sz="2700" i="1" dirty="0">
                <a:latin typeface="Arial MT"/>
              </a:rPr>
              <a:t> in order to disqualify a contestant. The </a:t>
            </a:r>
            <a:r>
              <a:rPr lang="en-US" sz="2700" b="1" i="1" dirty="0">
                <a:latin typeface="Arial MT"/>
              </a:rPr>
              <a:t>decision of the judges is final</a:t>
            </a:r>
            <a:r>
              <a:rPr lang="en-US" sz="2700" i="1" dirty="0">
                <a:latin typeface="Arial MT"/>
              </a:rPr>
              <a:t>.</a:t>
            </a:r>
          </a:p>
          <a:p>
            <a:pPr algn="just"/>
            <a:endParaRPr lang="en-US" sz="2700" dirty="0"/>
          </a:p>
          <a:p>
            <a:pPr algn="just"/>
            <a:r>
              <a:rPr lang="en-US" sz="2700" dirty="0">
                <a:solidFill>
                  <a:srgbClr val="FF0000"/>
                </a:solidFill>
              </a:rPr>
              <a:t>The </a:t>
            </a:r>
            <a:r>
              <a:rPr lang="en-US" sz="2700" b="1" dirty="0">
                <a:solidFill>
                  <a:srgbClr val="FF0000"/>
                </a:solidFill>
              </a:rPr>
              <a:t>Chief Judge will neither vote nor determine the validity of the protest</a:t>
            </a:r>
            <a:r>
              <a:rPr lang="en-US" sz="2700" dirty="0">
                <a:solidFill>
                  <a:srgbClr val="FF0000"/>
                </a:solidFill>
              </a:rPr>
              <a:t>. Their role is solely to </a:t>
            </a:r>
            <a:r>
              <a:rPr lang="en-US" sz="2700" b="1" dirty="0">
                <a:solidFill>
                  <a:srgbClr val="FF0000"/>
                </a:solidFill>
              </a:rPr>
              <a:t>facilitate the protest hearing</a:t>
            </a:r>
            <a:r>
              <a:rPr lang="en-US" sz="2700" dirty="0">
                <a:solidFill>
                  <a:srgbClr val="FF0000"/>
                </a:solidFill>
              </a:rPr>
              <a:t>.</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sp>
        <p:nvSpPr>
          <p:cNvPr id="220" name="Google Shape;220;p14"/>
          <p:cNvSpPr txBox="1">
            <a:spLocks noGrp="1"/>
          </p:cNvSpPr>
          <p:nvPr>
            <p:ph type="title"/>
          </p:nvPr>
        </p:nvSpPr>
        <p:spPr>
          <a:xfrm>
            <a:off x="1257299" y="547689"/>
            <a:ext cx="16514507" cy="1546584"/>
          </a:xfrm>
          <a:prstGeom prst="rect">
            <a:avLst/>
          </a:prstGeom>
          <a:noFill/>
          <a:ln>
            <a:noFill/>
          </a:ln>
        </p:spPr>
        <p:txBody>
          <a:bodyPr spcFirstLastPara="1" vert="horz" wrap="square" lIns="137138" tIns="68550" rIns="137138" bIns="68550" rtlCol="0" anchor="ctr" anchorCtr="0">
            <a:normAutofit/>
          </a:bodyPr>
          <a:lstStyle/>
          <a:p>
            <a:pPr algn="l">
              <a:lnSpc>
                <a:spcPct val="90000"/>
              </a:lnSpc>
              <a:spcBef>
                <a:spcPts val="0"/>
              </a:spcBef>
              <a:buClr>
                <a:schemeClr val="dk1"/>
              </a:buClr>
              <a:buSzPts val="4400"/>
            </a:pPr>
            <a:r>
              <a:rPr lang="en-US" sz="6600" b="1">
                <a:latin typeface="Arial"/>
                <a:ea typeface="Arial"/>
                <a:cs typeface="Arial"/>
                <a:sym typeface="Arial"/>
              </a:rPr>
              <a:t>International Speech Contest</a:t>
            </a:r>
            <a:endParaRPr b="1">
              <a:solidFill>
                <a:srgbClr val="004165"/>
              </a:solidFill>
              <a:latin typeface="Arial"/>
              <a:ea typeface="Arial"/>
              <a:cs typeface="Arial"/>
              <a:sym typeface="Arial"/>
            </a:endParaRPr>
          </a:p>
        </p:txBody>
      </p:sp>
      <p:sp>
        <p:nvSpPr>
          <p:cNvPr id="3" name="object 3">
            <a:extLst>
              <a:ext uri="{FF2B5EF4-FFF2-40B4-BE49-F238E27FC236}">
                <a16:creationId xmlns:a16="http://schemas.microsoft.com/office/drawing/2014/main" id="{0CCB5F03-1E83-F09E-877C-91F2E95CE96A}"/>
              </a:ext>
            </a:extLst>
          </p:cNvPr>
          <p:cNvSpPr txBox="1"/>
          <p:nvPr/>
        </p:nvSpPr>
        <p:spPr>
          <a:xfrm>
            <a:off x="1601396" y="2458666"/>
            <a:ext cx="15506733" cy="4983416"/>
          </a:xfrm>
          <a:prstGeom prst="rect">
            <a:avLst/>
          </a:prstGeom>
        </p:spPr>
        <p:txBody>
          <a:bodyPr vert="horz" wrap="square" lIns="0" tIns="129540" rIns="0" bIns="0" rtlCol="0">
            <a:spAutoFit/>
          </a:bodyPr>
          <a:lstStyle/>
          <a:p>
            <a:pPr marL="19050">
              <a:spcBef>
                <a:spcPts val="1020"/>
              </a:spcBef>
            </a:pPr>
            <a:r>
              <a:rPr lang="en-US" sz="2700" b="1" u="sng" spc="-8" dirty="0">
                <a:solidFill>
                  <a:srgbClr val="333333"/>
                </a:solidFill>
                <a:latin typeface="Arial MT"/>
                <a:cs typeface="Arial"/>
              </a:rPr>
              <a:t>In</a:t>
            </a:r>
            <a:r>
              <a:rPr lang="en-US" sz="2700" b="1" u="sng" spc="-15" dirty="0">
                <a:solidFill>
                  <a:srgbClr val="333333"/>
                </a:solidFill>
                <a:latin typeface="Arial MT"/>
                <a:cs typeface="Arial"/>
              </a:rPr>
              <a:t> </a:t>
            </a:r>
            <a:r>
              <a:rPr lang="en-US" sz="2700" b="1" u="sng" dirty="0">
                <a:solidFill>
                  <a:srgbClr val="333333"/>
                </a:solidFill>
                <a:latin typeface="Arial MT"/>
                <a:cs typeface="Arial"/>
              </a:rPr>
              <a:t>case</a:t>
            </a:r>
            <a:r>
              <a:rPr lang="en-US" sz="2700" b="1" u="sng" spc="-8" dirty="0">
                <a:solidFill>
                  <a:srgbClr val="333333"/>
                </a:solidFill>
                <a:latin typeface="Arial MT"/>
                <a:cs typeface="Arial"/>
              </a:rPr>
              <a:t> </a:t>
            </a:r>
            <a:r>
              <a:rPr lang="en-US" sz="2700" b="1" u="sng" dirty="0">
                <a:solidFill>
                  <a:srgbClr val="333333"/>
                </a:solidFill>
                <a:latin typeface="Arial MT"/>
                <a:cs typeface="Arial"/>
              </a:rPr>
              <a:t>of</a:t>
            </a:r>
            <a:r>
              <a:rPr lang="en-US" sz="2700" b="1" u="sng" spc="-38" dirty="0">
                <a:solidFill>
                  <a:srgbClr val="333333"/>
                </a:solidFill>
                <a:latin typeface="Arial MT"/>
                <a:cs typeface="Arial"/>
              </a:rPr>
              <a:t> </a:t>
            </a:r>
            <a:r>
              <a:rPr lang="en-US" sz="2700" b="1" u="sng" dirty="0">
                <a:solidFill>
                  <a:srgbClr val="333333"/>
                </a:solidFill>
                <a:latin typeface="Arial MT"/>
                <a:cs typeface="Arial"/>
              </a:rPr>
              <a:t>Protests</a:t>
            </a:r>
          </a:p>
          <a:p>
            <a:pPr marL="19050">
              <a:spcBef>
                <a:spcPts val="1020"/>
              </a:spcBef>
            </a:pPr>
            <a:endParaRPr lang="en-US" sz="2700" u="sng" dirty="0">
              <a:latin typeface="Arial MT"/>
              <a:cs typeface="Arial"/>
            </a:endParaRPr>
          </a:p>
          <a:p>
            <a:pPr marL="428625" indent="-428625">
              <a:buFont typeface="Wingdings" panose="05000000000000000000" pitchFamily="2" charset="2"/>
              <a:buChar char="§"/>
            </a:pPr>
            <a:r>
              <a:rPr lang="en-US" sz="2700" b="1" dirty="0">
                <a:latin typeface="Arial MT"/>
              </a:rPr>
              <a:t>Evidence</a:t>
            </a:r>
            <a:r>
              <a:rPr lang="en-US" sz="2700" dirty="0">
                <a:latin typeface="Arial MT"/>
              </a:rPr>
              <a:t> must be presented to support the protest.</a:t>
            </a:r>
          </a:p>
          <a:p>
            <a:pPr marL="428625" indent="-428625">
              <a:buFont typeface="Wingdings" panose="05000000000000000000" pitchFamily="2" charset="2"/>
              <a:buChar char="§"/>
            </a:pPr>
            <a:endParaRPr lang="en-US" sz="2700" dirty="0">
              <a:latin typeface="Arial MT"/>
            </a:endParaRPr>
          </a:p>
          <a:p>
            <a:pPr marL="428625" indent="-428625">
              <a:buFont typeface="Wingdings" panose="05000000000000000000" pitchFamily="2" charset="2"/>
              <a:buChar char="§"/>
            </a:pPr>
            <a:r>
              <a:rPr lang="en-US" sz="2700" dirty="0">
                <a:latin typeface="Arial MT"/>
              </a:rPr>
              <a:t>The </a:t>
            </a:r>
            <a:r>
              <a:rPr lang="en-US" sz="2700" b="1" dirty="0">
                <a:latin typeface="Arial MT"/>
              </a:rPr>
              <a:t>contestant must be given an opportunity to respond</a:t>
            </a:r>
            <a:r>
              <a:rPr lang="en-US" sz="2700" dirty="0">
                <a:latin typeface="Arial MT"/>
              </a:rPr>
              <a:t> to the voting judges.</a:t>
            </a:r>
          </a:p>
          <a:p>
            <a:endParaRPr lang="en-US" sz="2700" dirty="0">
              <a:latin typeface="Arial MT"/>
            </a:endParaRPr>
          </a:p>
          <a:p>
            <a:pPr marL="428625" indent="-428625">
              <a:buFont typeface="Wingdings" panose="05000000000000000000" pitchFamily="2" charset="2"/>
              <a:buChar char="§"/>
            </a:pPr>
            <a:r>
              <a:rPr lang="en-US" sz="2700" dirty="0">
                <a:latin typeface="Arial MT"/>
              </a:rPr>
              <a:t>A </a:t>
            </a:r>
            <a:r>
              <a:rPr lang="en-US" sz="2700" b="1" dirty="0">
                <a:latin typeface="Arial MT"/>
              </a:rPr>
              <a:t>majority of the voting judges</a:t>
            </a:r>
            <a:r>
              <a:rPr lang="en-US" sz="2700" dirty="0">
                <a:latin typeface="Arial MT"/>
              </a:rPr>
              <a:t> must agree for a contestant to be disqualified.</a:t>
            </a:r>
          </a:p>
          <a:p>
            <a:pPr marL="428625" indent="-428625">
              <a:buFont typeface="Arial" panose="020B0604020202020204" pitchFamily="34" charset="0"/>
              <a:buChar char="•"/>
            </a:pPr>
            <a:endParaRPr lang="en-US" sz="2700" dirty="0">
              <a:latin typeface="Arial MT"/>
            </a:endParaRPr>
          </a:p>
          <a:p>
            <a:pPr marL="428625" indent="-428625">
              <a:buFont typeface="Wingdings" panose="05000000000000000000" pitchFamily="2" charset="2"/>
              <a:buChar char="§"/>
            </a:pPr>
            <a:r>
              <a:rPr lang="en-US" sz="2700" dirty="0">
                <a:latin typeface="Arial MT"/>
              </a:rPr>
              <a:t>Once a </a:t>
            </a:r>
            <a:r>
              <a:rPr lang="en-US" sz="2700" b="1" dirty="0">
                <a:latin typeface="Arial MT"/>
              </a:rPr>
              <a:t>final decision</a:t>
            </a:r>
            <a:r>
              <a:rPr lang="en-US" sz="2700" dirty="0">
                <a:latin typeface="Arial MT"/>
              </a:rPr>
              <a:t> has been reached, both the </a:t>
            </a:r>
            <a:r>
              <a:rPr lang="en-US" sz="2700" b="1" dirty="0">
                <a:latin typeface="Arial MT"/>
              </a:rPr>
              <a:t>contestant</a:t>
            </a:r>
            <a:r>
              <a:rPr lang="en-US" sz="2700" dirty="0">
                <a:latin typeface="Arial MT"/>
              </a:rPr>
              <a:t> and the </a:t>
            </a:r>
            <a:r>
              <a:rPr lang="en-US" sz="2700" b="1" dirty="0">
                <a:latin typeface="Arial MT"/>
              </a:rPr>
              <a:t>judges</a:t>
            </a:r>
            <a:r>
              <a:rPr lang="en-US" sz="2700" dirty="0">
                <a:latin typeface="Arial MT"/>
              </a:rPr>
              <a:t> will return to the contest room.</a:t>
            </a:r>
          </a:p>
          <a:p>
            <a:pPr marL="285750" marR="7620" indent="-267653">
              <a:spcBef>
                <a:spcPts val="1245"/>
              </a:spcBef>
              <a:buChar char="•"/>
              <a:tabLst>
                <a:tab pos="296228" algn="l"/>
              </a:tabLst>
            </a:pPr>
            <a:endParaRPr lang="en-US" sz="2700" b="1" dirty="0">
              <a:latin typeface="Arial MT"/>
              <a:cs typeface="Arial MT"/>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229" name="Google Shape;229;p15"/>
          <p:cNvSpPr txBox="1">
            <a:spLocks noGrp="1"/>
          </p:cNvSpPr>
          <p:nvPr>
            <p:ph type="title"/>
          </p:nvPr>
        </p:nvSpPr>
        <p:spPr>
          <a:xfrm>
            <a:off x="1257299" y="547689"/>
            <a:ext cx="16514507" cy="1546584"/>
          </a:xfrm>
          <a:prstGeom prst="rect">
            <a:avLst/>
          </a:prstGeom>
          <a:noFill/>
          <a:ln>
            <a:noFill/>
          </a:ln>
        </p:spPr>
        <p:txBody>
          <a:bodyPr spcFirstLastPara="1" vert="horz" wrap="square" lIns="137138" tIns="68550" rIns="137138" bIns="68550" rtlCol="0" anchor="ctr" anchorCtr="0">
            <a:normAutofit/>
          </a:bodyPr>
          <a:lstStyle/>
          <a:p>
            <a:pPr algn="l">
              <a:lnSpc>
                <a:spcPct val="90000"/>
              </a:lnSpc>
              <a:spcBef>
                <a:spcPts val="0"/>
              </a:spcBef>
              <a:buClr>
                <a:schemeClr val="dk1"/>
              </a:buClr>
              <a:buSzPts val="4400"/>
            </a:pPr>
            <a:r>
              <a:rPr lang="en-US" sz="6600" b="1">
                <a:latin typeface="Arial"/>
                <a:ea typeface="Arial"/>
                <a:cs typeface="Arial"/>
                <a:sym typeface="Arial"/>
              </a:rPr>
              <a:t>International Speech Contest</a:t>
            </a:r>
            <a:endParaRPr b="1">
              <a:solidFill>
                <a:srgbClr val="004165"/>
              </a:solidFill>
              <a:latin typeface="Arial"/>
              <a:ea typeface="Arial"/>
              <a:cs typeface="Arial"/>
              <a:sym typeface="Arial"/>
            </a:endParaRPr>
          </a:p>
        </p:txBody>
      </p:sp>
      <p:sp>
        <p:nvSpPr>
          <p:cNvPr id="3" name="object 3">
            <a:extLst>
              <a:ext uri="{FF2B5EF4-FFF2-40B4-BE49-F238E27FC236}">
                <a16:creationId xmlns:a16="http://schemas.microsoft.com/office/drawing/2014/main" id="{9AE2511C-1F01-4F72-879C-6DCFF7BAEF04}"/>
              </a:ext>
            </a:extLst>
          </p:cNvPr>
          <p:cNvSpPr txBox="1"/>
          <p:nvPr/>
        </p:nvSpPr>
        <p:spPr>
          <a:xfrm>
            <a:off x="1601394" y="2458665"/>
            <a:ext cx="15447594" cy="4716676"/>
          </a:xfrm>
          <a:prstGeom prst="rect">
            <a:avLst/>
          </a:prstGeom>
        </p:spPr>
        <p:txBody>
          <a:bodyPr vert="horz" wrap="square" lIns="0" tIns="129540" rIns="0" bIns="0" rtlCol="0">
            <a:spAutoFit/>
          </a:bodyPr>
          <a:lstStyle/>
          <a:p>
            <a:pPr marL="532448" indent="-514350" algn="just">
              <a:spcBef>
                <a:spcPts val="158"/>
              </a:spcBef>
              <a:buFont typeface="Wingdings" panose="05000000000000000000" pitchFamily="2" charset="2"/>
              <a:buChar char="§"/>
              <a:tabLst>
                <a:tab pos="296228" algn="l"/>
              </a:tabLst>
            </a:pPr>
            <a:r>
              <a:rPr lang="en-US" sz="3600" dirty="0">
                <a:solidFill>
                  <a:srgbClr val="333333"/>
                </a:solidFill>
                <a:latin typeface="Arial MT"/>
                <a:cs typeface="Arial MT"/>
              </a:rPr>
              <a:t>Contest starts at: (Details of contest date and time to be inserted)</a:t>
            </a:r>
          </a:p>
          <a:p>
            <a:pPr marL="532448" indent="-514350" algn="just">
              <a:spcBef>
                <a:spcPts val="158"/>
              </a:spcBef>
              <a:buFont typeface="Wingdings" panose="05000000000000000000" pitchFamily="2" charset="2"/>
              <a:buChar char="§"/>
              <a:tabLst>
                <a:tab pos="296228" algn="l"/>
              </a:tabLst>
            </a:pPr>
            <a:endParaRPr lang="en-US" sz="3600" dirty="0">
              <a:solidFill>
                <a:srgbClr val="333333"/>
              </a:solidFill>
              <a:latin typeface="Arial MT"/>
              <a:cs typeface="Arial MT"/>
            </a:endParaRPr>
          </a:p>
          <a:p>
            <a:pPr marL="532448" indent="-514350" algn="just">
              <a:spcBef>
                <a:spcPts val="158"/>
              </a:spcBef>
              <a:buFont typeface="Wingdings" panose="05000000000000000000" pitchFamily="2" charset="2"/>
              <a:buChar char="§"/>
              <a:tabLst>
                <a:tab pos="296228" algn="l"/>
              </a:tabLst>
            </a:pPr>
            <a:r>
              <a:rPr lang="en-US" sz="3600" dirty="0">
                <a:solidFill>
                  <a:srgbClr val="333333"/>
                </a:solidFill>
                <a:latin typeface="Arial MT"/>
                <a:cs typeface="Arial MT"/>
              </a:rPr>
              <a:t>Please ensure you join by __ AM/PM  at the latest. Your presence is required till the end of the contest.</a:t>
            </a:r>
          </a:p>
          <a:p>
            <a:pPr marL="532448" indent="-514350" algn="just">
              <a:spcBef>
                <a:spcPts val="158"/>
              </a:spcBef>
              <a:buFont typeface="Wingdings" panose="05000000000000000000" pitchFamily="2" charset="2"/>
              <a:buChar char="§"/>
              <a:tabLst>
                <a:tab pos="296228" algn="l"/>
              </a:tabLst>
            </a:pPr>
            <a:endParaRPr lang="en-US" sz="3600" dirty="0">
              <a:solidFill>
                <a:srgbClr val="333333"/>
              </a:solidFill>
              <a:latin typeface="Arial MT"/>
              <a:cs typeface="Arial MT"/>
            </a:endParaRPr>
          </a:p>
          <a:p>
            <a:pPr marL="532448" indent="-514350" algn="just">
              <a:spcBef>
                <a:spcPts val="158"/>
              </a:spcBef>
              <a:buFont typeface="Wingdings" panose="05000000000000000000" pitchFamily="2" charset="2"/>
              <a:buChar char="§"/>
              <a:tabLst>
                <a:tab pos="296228" algn="l"/>
              </a:tabLst>
            </a:pPr>
            <a:r>
              <a:rPr lang="en-US" sz="3600" dirty="0">
                <a:solidFill>
                  <a:srgbClr val="333333"/>
                </a:solidFill>
                <a:latin typeface="Arial MT"/>
                <a:cs typeface="Arial MT"/>
              </a:rPr>
              <a:t>All the best!!!</a:t>
            </a:r>
          </a:p>
          <a:p>
            <a:pPr marL="532448" indent="-514350" algn="just">
              <a:spcBef>
                <a:spcPts val="158"/>
              </a:spcBef>
              <a:buFont typeface="Wingdings" panose="05000000000000000000" pitchFamily="2" charset="2"/>
              <a:buChar char="§"/>
              <a:tabLst>
                <a:tab pos="296228" algn="l"/>
              </a:tabLst>
            </a:pPr>
            <a:endParaRPr lang="en-US" sz="3600" dirty="0">
              <a:solidFill>
                <a:srgbClr val="333333"/>
              </a:solidFill>
              <a:latin typeface="Arial MT"/>
              <a:cs typeface="Arial MT"/>
            </a:endParaRPr>
          </a:p>
          <a:p>
            <a:pPr marL="532448" indent="-514350" algn="just">
              <a:spcBef>
                <a:spcPts val="158"/>
              </a:spcBef>
              <a:buFont typeface="Wingdings" panose="05000000000000000000" pitchFamily="2" charset="2"/>
              <a:buChar char="§"/>
              <a:tabLst>
                <a:tab pos="296228" algn="l"/>
              </a:tabLst>
            </a:pPr>
            <a:r>
              <a:rPr lang="en-US" sz="3600" dirty="0">
                <a:solidFill>
                  <a:srgbClr val="333333"/>
                </a:solidFill>
                <a:latin typeface="Arial MT"/>
                <a:cs typeface="Arial MT"/>
              </a:rPr>
              <a:t>The image of the agenda will be shared separately.</a:t>
            </a:r>
            <a:endParaRPr lang="en-US" sz="3600" dirty="0">
              <a:latin typeface="Arial MT"/>
              <a:cs typeface="Arial MT"/>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sp>
        <p:nvSpPr>
          <p:cNvPr id="238" name="Google Shape;238;p16"/>
          <p:cNvSpPr txBox="1">
            <a:spLocks noGrp="1"/>
          </p:cNvSpPr>
          <p:nvPr>
            <p:ph type="title"/>
          </p:nvPr>
        </p:nvSpPr>
        <p:spPr>
          <a:xfrm>
            <a:off x="1050823" y="3736557"/>
            <a:ext cx="16514507" cy="1546584"/>
          </a:xfrm>
          <a:prstGeom prst="rect">
            <a:avLst/>
          </a:prstGeom>
          <a:noFill/>
          <a:ln>
            <a:noFill/>
          </a:ln>
        </p:spPr>
        <p:txBody>
          <a:bodyPr spcFirstLastPara="1" vert="horz" wrap="square" lIns="137138" tIns="68550" rIns="137138" bIns="68550" rtlCol="0" anchor="ctr" anchorCtr="0">
            <a:normAutofit/>
          </a:bodyPr>
          <a:lstStyle/>
          <a:p>
            <a:pPr>
              <a:lnSpc>
                <a:spcPct val="90000"/>
              </a:lnSpc>
              <a:spcBef>
                <a:spcPts val="0"/>
              </a:spcBef>
              <a:buClr>
                <a:schemeClr val="dk1"/>
              </a:buClr>
              <a:buSzPts val="4400"/>
            </a:pPr>
            <a:r>
              <a:rPr lang="en-US" sz="6600" b="1">
                <a:latin typeface="Arial"/>
                <a:ea typeface="Arial"/>
                <a:cs typeface="Arial"/>
                <a:sym typeface="Arial"/>
              </a:rPr>
              <a:t>International Speech Contest</a:t>
            </a:r>
            <a:endParaRPr b="1">
              <a:solidFill>
                <a:srgbClr val="004165"/>
              </a:solidFill>
              <a:latin typeface="Arial"/>
              <a:ea typeface="Arial"/>
              <a:cs typeface="Arial"/>
              <a:sym typeface="Arial"/>
            </a:endParaRPr>
          </a:p>
        </p:txBody>
      </p:sp>
      <p:sp>
        <p:nvSpPr>
          <p:cNvPr id="242" name="Google Shape;242;p16"/>
          <p:cNvSpPr txBox="1"/>
          <p:nvPr/>
        </p:nvSpPr>
        <p:spPr>
          <a:xfrm>
            <a:off x="6437472" y="4955005"/>
            <a:ext cx="6825900" cy="642484"/>
          </a:xfrm>
          <a:prstGeom prst="rect">
            <a:avLst/>
          </a:prstGeom>
          <a:noFill/>
          <a:ln>
            <a:noFill/>
          </a:ln>
        </p:spPr>
        <p:txBody>
          <a:bodyPr spcFirstLastPara="1" wrap="square" lIns="0" tIns="19050" rIns="0" bIns="0" anchor="t" anchorCtr="0">
            <a:spAutoFit/>
          </a:bodyPr>
          <a:lstStyle/>
          <a:p>
            <a:pPr marL="19050"/>
            <a:r>
              <a:rPr lang="en-US" sz="4050" dirty="0">
                <a:solidFill>
                  <a:srgbClr val="333333"/>
                </a:solidFill>
                <a:latin typeface="Arial"/>
                <a:ea typeface="Arial"/>
                <a:cs typeface="Arial"/>
                <a:sym typeface="Arial"/>
              </a:rPr>
              <a:t>Thank You, Contestants.</a:t>
            </a:r>
            <a:endParaRPr sz="4050" dirty="0">
              <a:solidFill>
                <a:schemeClr val="dk1"/>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sp>
        <p:nvSpPr>
          <p:cNvPr id="96" name="Google Shape;96;p2"/>
          <p:cNvSpPr txBox="1">
            <a:spLocks noGrp="1"/>
          </p:cNvSpPr>
          <p:nvPr>
            <p:ph type="title"/>
          </p:nvPr>
        </p:nvSpPr>
        <p:spPr>
          <a:xfrm>
            <a:off x="1257299" y="547689"/>
            <a:ext cx="16514507" cy="1546584"/>
          </a:xfrm>
          <a:prstGeom prst="rect">
            <a:avLst/>
          </a:prstGeom>
          <a:noFill/>
          <a:ln>
            <a:noFill/>
          </a:ln>
        </p:spPr>
        <p:txBody>
          <a:bodyPr spcFirstLastPara="1" vert="horz" wrap="square" lIns="137138" tIns="68550" rIns="137138" bIns="68550" rtlCol="0" anchor="ctr" anchorCtr="0">
            <a:normAutofit/>
          </a:bodyPr>
          <a:lstStyle/>
          <a:p>
            <a:pPr algn="l">
              <a:lnSpc>
                <a:spcPct val="90000"/>
              </a:lnSpc>
              <a:spcBef>
                <a:spcPts val="0"/>
              </a:spcBef>
              <a:buClr>
                <a:schemeClr val="dk1"/>
              </a:buClr>
              <a:buSzPts val="4400"/>
            </a:pPr>
            <a:r>
              <a:rPr lang="en-US" sz="6600" b="1">
                <a:latin typeface="Arial"/>
                <a:ea typeface="Arial"/>
                <a:cs typeface="Arial"/>
                <a:sym typeface="Arial"/>
              </a:rPr>
              <a:t>International Speech Contest</a:t>
            </a:r>
            <a:endParaRPr b="1">
              <a:solidFill>
                <a:srgbClr val="004165"/>
              </a:solidFill>
              <a:latin typeface="Arial"/>
              <a:ea typeface="Arial"/>
              <a:cs typeface="Arial"/>
              <a:sym typeface="Arial"/>
            </a:endParaRPr>
          </a:p>
        </p:txBody>
      </p:sp>
      <p:pic>
        <p:nvPicPr>
          <p:cNvPr id="100" name="Google Shape;100;p2"/>
          <p:cNvPicPr preferRelativeResize="0"/>
          <p:nvPr/>
        </p:nvPicPr>
        <p:blipFill rotWithShape="1">
          <a:blip r:embed="rId3">
            <a:alphaModFix/>
          </a:blip>
          <a:srcRect/>
          <a:stretch/>
        </p:blipFill>
        <p:spPr>
          <a:xfrm>
            <a:off x="9921113" y="2371709"/>
            <a:ext cx="7635662" cy="6302324"/>
          </a:xfrm>
          <a:prstGeom prst="rect">
            <a:avLst/>
          </a:prstGeom>
          <a:noFill/>
          <a:ln>
            <a:solidFill>
              <a:schemeClr val="tx1"/>
            </a:solidFill>
          </a:ln>
        </p:spPr>
      </p:pic>
      <p:sp>
        <p:nvSpPr>
          <p:cNvPr id="101" name="Google Shape;101;p2"/>
          <p:cNvSpPr txBox="1"/>
          <p:nvPr/>
        </p:nvSpPr>
        <p:spPr>
          <a:xfrm>
            <a:off x="841744" y="2371709"/>
            <a:ext cx="8768570" cy="6621990"/>
          </a:xfrm>
          <a:prstGeom prst="rect">
            <a:avLst/>
          </a:prstGeom>
          <a:noFill/>
          <a:ln>
            <a:noFill/>
          </a:ln>
        </p:spPr>
        <p:txBody>
          <a:bodyPr spcFirstLastPara="1" wrap="square" lIns="0" tIns="19988" rIns="0" bIns="0" anchor="t" anchorCtr="0">
            <a:spAutoFit/>
          </a:bodyPr>
          <a:lstStyle/>
          <a:p>
            <a:pPr marL="285750" marR="7620" indent="-267653" algn="just">
              <a:buClr>
                <a:srgbClr val="333333"/>
              </a:buClr>
              <a:buSzPts val="1700"/>
              <a:buFont typeface="Arial"/>
              <a:buChar char="•"/>
            </a:pPr>
            <a:r>
              <a:rPr lang="en-US" sz="2850" dirty="0">
                <a:solidFill>
                  <a:srgbClr val="333333"/>
                </a:solidFill>
                <a:latin typeface="Arial"/>
                <a:ea typeface="Arial"/>
                <a:cs typeface="Arial"/>
                <a:sym typeface="Arial"/>
              </a:rPr>
              <a:t>The Speaker’s Certification of Eligibility and Originality, along with the Contestant Profile, have been shared with all of you. Kindly revert with the duly signed forms no later than three days prior to the contest.</a:t>
            </a:r>
          </a:p>
          <a:p>
            <a:pPr marL="285750" marR="7620" indent="-267653" algn="just">
              <a:buClr>
                <a:srgbClr val="333333"/>
              </a:buClr>
              <a:buSzPts val="1700"/>
              <a:buFont typeface="Arial"/>
              <a:buChar char="•"/>
            </a:pPr>
            <a:endParaRPr lang="en-US" sz="2850" dirty="0">
              <a:solidFill>
                <a:srgbClr val="333333"/>
              </a:solidFill>
            </a:endParaRPr>
          </a:p>
          <a:p>
            <a:pPr marL="285750" marR="7620" indent="-267653" algn="just">
              <a:buClr>
                <a:srgbClr val="333333"/>
              </a:buClr>
              <a:buSzPts val="1700"/>
              <a:buFont typeface="Arial"/>
              <a:buChar char="•"/>
            </a:pPr>
            <a:r>
              <a:rPr lang="en-US" sz="2850" dirty="0">
                <a:solidFill>
                  <a:srgbClr val="333333"/>
                </a:solidFill>
                <a:latin typeface="Arial"/>
                <a:ea typeface="Arial"/>
                <a:cs typeface="Arial"/>
                <a:sym typeface="Arial"/>
              </a:rPr>
              <a:t>Confirm that you have shared the following details with the Contest Chair:</a:t>
            </a:r>
          </a:p>
          <a:p>
            <a:pPr marL="800100" lvl="1" indent="-277176">
              <a:spcBef>
                <a:spcPts val="614"/>
              </a:spcBef>
              <a:buClr>
                <a:srgbClr val="333333"/>
              </a:buClr>
              <a:buSzPts val="1700"/>
              <a:buFont typeface="Arial"/>
              <a:buChar char="•"/>
            </a:pPr>
            <a:r>
              <a:rPr lang="en-US" sz="2850" dirty="0">
                <a:solidFill>
                  <a:srgbClr val="333333"/>
                </a:solidFill>
                <a:latin typeface="Arial"/>
                <a:ea typeface="Arial"/>
                <a:cs typeface="Arial"/>
                <a:sym typeface="Arial"/>
              </a:rPr>
              <a:t>Name:</a:t>
            </a:r>
            <a:endParaRPr sz="2850" dirty="0">
              <a:solidFill>
                <a:srgbClr val="000000"/>
              </a:solidFill>
              <a:latin typeface="Arial"/>
              <a:ea typeface="Arial"/>
              <a:cs typeface="Arial"/>
              <a:sym typeface="Arial"/>
            </a:endParaRPr>
          </a:p>
          <a:p>
            <a:pPr marL="800100" lvl="1" indent="-277176">
              <a:spcBef>
                <a:spcPts val="600"/>
              </a:spcBef>
              <a:buClr>
                <a:srgbClr val="333333"/>
              </a:buClr>
              <a:buSzPts val="1700"/>
              <a:buFont typeface="Arial"/>
              <a:buChar char="•"/>
            </a:pPr>
            <a:r>
              <a:rPr lang="en-US" sz="2850" dirty="0">
                <a:solidFill>
                  <a:srgbClr val="333333"/>
                </a:solidFill>
                <a:latin typeface="Arial"/>
                <a:ea typeface="Arial"/>
                <a:cs typeface="Arial"/>
                <a:sym typeface="Arial"/>
              </a:rPr>
              <a:t>Email Id:</a:t>
            </a:r>
            <a:endParaRPr sz="2850" dirty="0">
              <a:solidFill>
                <a:srgbClr val="333333"/>
              </a:solidFill>
              <a:latin typeface="Arial"/>
              <a:ea typeface="Arial"/>
              <a:cs typeface="Arial"/>
              <a:sym typeface="Arial"/>
            </a:endParaRPr>
          </a:p>
          <a:p>
            <a:pPr marL="800100" lvl="1" indent="-277176">
              <a:spcBef>
                <a:spcPts val="600"/>
              </a:spcBef>
              <a:buClr>
                <a:srgbClr val="333333"/>
              </a:buClr>
              <a:buSzPts val="1700"/>
              <a:buChar char="•"/>
            </a:pPr>
            <a:r>
              <a:rPr lang="en-US" sz="2850" dirty="0">
                <a:solidFill>
                  <a:srgbClr val="333333"/>
                </a:solidFill>
              </a:rPr>
              <a:t>Membership Id: </a:t>
            </a:r>
            <a:endParaRPr sz="2850" dirty="0">
              <a:solidFill>
                <a:srgbClr val="333333"/>
              </a:solidFill>
            </a:endParaRPr>
          </a:p>
          <a:p>
            <a:pPr marL="800100" lvl="1" indent="-277176">
              <a:spcBef>
                <a:spcPts val="593"/>
              </a:spcBef>
              <a:buClr>
                <a:srgbClr val="333333"/>
              </a:buClr>
              <a:buSzPts val="1700"/>
              <a:buFont typeface="Arial"/>
              <a:buChar char="•"/>
            </a:pPr>
            <a:r>
              <a:rPr lang="en-US" sz="2850" dirty="0">
                <a:solidFill>
                  <a:srgbClr val="333333"/>
                </a:solidFill>
                <a:latin typeface="Arial"/>
                <a:ea typeface="Arial"/>
                <a:cs typeface="Arial"/>
                <a:sym typeface="Arial"/>
              </a:rPr>
              <a:t>Contact number:</a:t>
            </a:r>
            <a:endParaRPr sz="2850" dirty="0">
              <a:solidFill>
                <a:srgbClr val="000000"/>
              </a:solidFill>
              <a:latin typeface="Arial"/>
              <a:ea typeface="Arial"/>
              <a:cs typeface="Arial"/>
              <a:sym typeface="Arial"/>
            </a:endParaRPr>
          </a:p>
          <a:p>
            <a:pPr marL="800100" lvl="1" indent="-277176">
              <a:spcBef>
                <a:spcPts val="614"/>
              </a:spcBef>
              <a:buClr>
                <a:srgbClr val="333333"/>
              </a:buClr>
              <a:buSzPts val="1700"/>
              <a:buFont typeface="Arial"/>
              <a:buChar char="•"/>
            </a:pPr>
            <a:r>
              <a:rPr lang="en-US" sz="2850" dirty="0">
                <a:solidFill>
                  <a:srgbClr val="333333"/>
                </a:solidFill>
                <a:latin typeface="Arial"/>
                <a:ea typeface="Arial"/>
                <a:cs typeface="Arial"/>
                <a:sym typeface="Arial"/>
              </a:rPr>
              <a:t>Highest education level completed:</a:t>
            </a:r>
            <a:endParaRPr sz="2850" dirty="0">
              <a:solidFill>
                <a:srgbClr val="000000"/>
              </a:solidFill>
              <a:latin typeface="Arial"/>
              <a:ea typeface="Arial"/>
              <a:cs typeface="Arial"/>
              <a:sym typeface="Arial"/>
            </a:endParaRPr>
          </a:p>
          <a:p>
            <a:pPr marL="800100" lvl="1" indent="-277176">
              <a:spcBef>
                <a:spcPts val="593"/>
              </a:spcBef>
              <a:buClr>
                <a:srgbClr val="333333"/>
              </a:buClr>
              <a:buSzPts val="1700"/>
              <a:buFont typeface="Arial"/>
              <a:buChar char="•"/>
            </a:pPr>
            <a:r>
              <a:rPr lang="en-US" sz="2850" dirty="0">
                <a:solidFill>
                  <a:srgbClr val="333333"/>
                </a:solidFill>
                <a:latin typeface="Arial"/>
                <a:ea typeface="Arial"/>
                <a:cs typeface="Arial"/>
                <a:sym typeface="Arial"/>
              </a:rPr>
              <a:t>Address:</a:t>
            </a:r>
            <a:endParaRPr sz="2850" dirty="0">
              <a:solidFill>
                <a:srgbClr val="000000"/>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106" name="Google Shape;106;p3"/>
          <p:cNvSpPr txBox="1">
            <a:spLocks noGrp="1"/>
          </p:cNvSpPr>
          <p:nvPr>
            <p:ph type="title"/>
          </p:nvPr>
        </p:nvSpPr>
        <p:spPr>
          <a:xfrm>
            <a:off x="1449916" y="293480"/>
            <a:ext cx="16514507" cy="1546584"/>
          </a:xfrm>
          <a:prstGeom prst="rect">
            <a:avLst/>
          </a:prstGeom>
          <a:noFill/>
          <a:ln>
            <a:noFill/>
          </a:ln>
        </p:spPr>
        <p:txBody>
          <a:bodyPr spcFirstLastPara="1" vert="horz" wrap="square" lIns="137138" tIns="68550" rIns="137138" bIns="68550" rtlCol="0" anchor="ctr" anchorCtr="0">
            <a:normAutofit/>
          </a:bodyPr>
          <a:lstStyle/>
          <a:p>
            <a:pPr algn="l">
              <a:lnSpc>
                <a:spcPct val="90000"/>
              </a:lnSpc>
              <a:spcBef>
                <a:spcPts val="0"/>
              </a:spcBef>
              <a:buClr>
                <a:schemeClr val="dk1"/>
              </a:buClr>
              <a:buSzPts val="4400"/>
            </a:pPr>
            <a:r>
              <a:rPr lang="en-US" sz="6600" b="1" dirty="0">
                <a:latin typeface="Arial"/>
                <a:ea typeface="Arial"/>
                <a:cs typeface="Arial"/>
                <a:sym typeface="Arial"/>
              </a:rPr>
              <a:t>Contestant Eligibility</a:t>
            </a:r>
            <a:endParaRPr b="1" dirty="0">
              <a:solidFill>
                <a:srgbClr val="004165"/>
              </a:solidFill>
              <a:latin typeface="Arial"/>
              <a:ea typeface="Arial"/>
              <a:cs typeface="Arial"/>
              <a:sym typeface="Arial"/>
            </a:endParaRPr>
          </a:p>
        </p:txBody>
      </p:sp>
      <p:sp>
        <p:nvSpPr>
          <p:cNvPr id="107" name="Google Shape;107;p3"/>
          <p:cNvSpPr txBox="1">
            <a:spLocks noGrp="1"/>
          </p:cNvSpPr>
          <p:nvPr>
            <p:ph type="body" idx="1"/>
          </p:nvPr>
        </p:nvSpPr>
        <p:spPr>
          <a:xfrm>
            <a:off x="1257300" y="1840064"/>
            <a:ext cx="8700516" cy="6302324"/>
          </a:xfrm>
          <a:prstGeom prst="rect">
            <a:avLst/>
          </a:prstGeom>
          <a:noFill/>
          <a:ln>
            <a:noFill/>
          </a:ln>
        </p:spPr>
        <p:txBody>
          <a:bodyPr spcFirstLastPara="1" vert="horz" wrap="square" lIns="137138" tIns="68550" rIns="137138" bIns="68550" rtlCol="0" anchor="t" anchorCtr="0">
            <a:normAutofit/>
          </a:bodyPr>
          <a:lstStyle/>
          <a:p>
            <a:pPr marL="446723" indent="-428625" algn="just">
              <a:spcBef>
                <a:spcPts val="953"/>
              </a:spcBef>
              <a:buSzPct val="106250"/>
              <a:buFont typeface="Wingdings" panose="05000000000000000000" pitchFamily="2" charset="2"/>
              <a:buChar char="§"/>
              <a:tabLst>
                <a:tab pos="599123" algn="l"/>
                <a:tab pos="600075" algn="l"/>
              </a:tabLst>
            </a:pPr>
            <a:r>
              <a:rPr lang="en-US" sz="2700" dirty="0">
                <a:latin typeface="+mj-lt"/>
                <a:cs typeface="Arial MT"/>
              </a:rPr>
              <a:t>Your club must be </a:t>
            </a:r>
            <a:r>
              <a:rPr lang="en-US" sz="2700" b="1" dirty="0">
                <a:latin typeface="+mj-lt"/>
                <a:cs typeface="Arial MT"/>
              </a:rPr>
              <a:t>in good standing</a:t>
            </a:r>
            <a:r>
              <a:rPr lang="en-US" sz="2700" dirty="0">
                <a:latin typeface="+mj-lt"/>
                <a:cs typeface="Arial MT"/>
              </a:rPr>
              <a:t> on the day of the contest.</a:t>
            </a:r>
          </a:p>
          <a:p>
            <a:pPr marL="446723" indent="-428625" algn="just">
              <a:spcBef>
                <a:spcPts val="953"/>
              </a:spcBef>
              <a:buSzPct val="106250"/>
              <a:buFont typeface="Wingdings" panose="05000000000000000000" pitchFamily="2" charset="2"/>
              <a:buChar char="§"/>
              <a:tabLst>
                <a:tab pos="599123" algn="l"/>
                <a:tab pos="600075" algn="l"/>
              </a:tabLst>
            </a:pPr>
            <a:r>
              <a:rPr lang="en-US" sz="2700" dirty="0">
                <a:latin typeface="+mj-lt"/>
                <a:cs typeface="Arial MT"/>
              </a:rPr>
              <a:t>You must be </a:t>
            </a:r>
            <a:r>
              <a:rPr lang="en-US" sz="2700" b="1" dirty="0">
                <a:latin typeface="+mj-lt"/>
                <a:cs typeface="Arial MT"/>
              </a:rPr>
              <a:t>a paid member of your club, </a:t>
            </a:r>
            <a:r>
              <a:rPr lang="en-US" sz="2700" dirty="0">
                <a:latin typeface="+mj-lt"/>
                <a:cs typeface="Arial MT"/>
              </a:rPr>
              <a:t>i.e., your membership should be current with World Head quarters.</a:t>
            </a:r>
          </a:p>
          <a:p>
            <a:pPr marL="446723" indent="-428625" algn="just">
              <a:spcBef>
                <a:spcPts val="953"/>
              </a:spcBef>
              <a:buSzPct val="106250"/>
              <a:buFont typeface="Wingdings" panose="05000000000000000000" pitchFamily="2" charset="2"/>
              <a:buChar char="§"/>
              <a:tabLst>
                <a:tab pos="599123" algn="l"/>
                <a:tab pos="600075" algn="l"/>
              </a:tabLst>
            </a:pPr>
            <a:r>
              <a:rPr lang="en-US" sz="2700" b="1" dirty="0">
                <a:latin typeface="+mj-lt"/>
                <a:cs typeface="Arial MT"/>
              </a:rPr>
              <a:t>Your presence at the contest is mandatory.</a:t>
            </a:r>
          </a:p>
          <a:p>
            <a:pPr marL="446723" indent="-428625" algn="just">
              <a:spcBef>
                <a:spcPts val="953"/>
              </a:spcBef>
              <a:buSzPct val="106250"/>
              <a:buFont typeface="Wingdings" panose="05000000000000000000" pitchFamily="2" charset="2"/>
              <a:buChar char="§"/>
              <a:tabLst>
                <a:tab pos="599123" algn="l"/>
                <a:tab pos="600075" algn="l"/>
              </a:tabLst>
            </a:pPr>
            <a:r>
              <a:rPr lang="en-US" sz="2700" dirty="0">
                <a:latin typeface="+mj-lt"/>
                <a:cs typeface="Arial MT"/>
              </a:rPr>
              <a:t>If you are a </a:t>
            </a:r>
            <a:r>
              <a:rPr lang="en-US" sz="2700" b="1" dirty="0">
                <a:latin typeface="+mj-lt"/>
                <a:cs typeface="Arial MT"/>
              </a:rPr>
              <a:t>dual member</a:t>
            </a:r>
            <a:r>
              <a:rPr lang="en-US" sz="2700" dirty="0">
                <a:latin typeface="+mj-lt"/>
                <a:cs typeface="Arial MT"/>
              </a:rPr>
              <a:t>, you must meet all eligibility requirements to compete in </a:t>
            </a:r>
            <a:r>
              <a:rPr lang="en-US" sz="2700" b="1" dirty="0">
                <a:latin typeface="+mj-lt"/>
                <a:cs typeface="Arial MT"/>
              </a:rPr>
              <a:t>each club’s contest.</a:t>
            </a:r>
          </a:p>
          <a:p>
            <a:pPr marL="446723" indent="-428625" algn="just">
              <a:spcBef>
                <a:spcPts val="953"/>
              </a:spcBef>
              <a:buSzPct val="106250"/>
              <a:buFont typeface="Wingdings" panose="05000000000000000000" pitchFamily="2" charset="2"/>
              <a:buChar char="§"/>
              <a:tabLst>
                <a:tab pos="599123" algn="l"/>
                <a:tab pos="600075" algn="l"/>
              </a:tabLst>
            </a:pPr>
            <a:r>
              <a:rPr lang="en-US" sz="2700" b="1" dirty="0">
                <a:latin typeface="+mj-lt"/>
                <a:cs typeface="Arial MT"/>
              </a:rPr>
              <a:t>A dual member may compete in only one Area-level speech contest </a:t>
            </a:r>
            <a:r>
              <a:rPr lang="en-US" sz="2700" dirty="0">
                <a:latin typeface="+mj-lt"/>
                <a:cs typeface="Arial MT"/>
              </a:rPr>
              <a:t>of a given type, even if the two Areas belong to different Divisions or Districts.</a:t>
            </a:r>
          </a:p>
          <a:p>
            <a:pPr marL="599123" indent="-581025">
              <a:spcBef>
                <a:spcPts val="0"/>
              </a:spcBef>
              <a:buClr>
                <a:srgbClr val="333333"/>
              </a:buClr>
              <a:buSzPts val="1913"/>
              <a:buAutoNum type="arabicPeriod"/>
            </a:pPr>
            <a:endParaRPr sz="2700" dirty="0">
              <a:latin typeface="Arial"/>
              <a:ea typeface="Arial"/>
              <a:cs typeface="Arial"/>
              <a:sym typeface="Arial"/>
            </a:endParaRPr>
          </a:p>
        </p:txBody>
      </p:sp>
      <p:pic>
        <p:nvPicPr>
          <p:cNvPr id="4" name="Picture 3">
            <a:extLst>
              <a:ext uri="{FF2B5EF4-FFF2-40B4-BE49-F238E27FC236}">
                <a16:creationId xmlns:a16="http://schemas.microsoft.com/office/drawing/2014/main" id="{2CD98660-0A30-CABA-E885-250050037241}"/>
              </a:ext>
            </a:extLst>
          </p:cNvPr>
          <p:cNvPicPr>
            <a:picLocks noChangeAspect="1"/>
          </p:cNvPicPr>
          <p:nvPr/>
        </p:nvPicPr>
        <p:blipFill>
          <a:blip r:embed="rId3"/>
          <a:stretch>
            <a:fillRect/>
          </a:stretch>
        </p:blipFill>
        <p:spPr>
          <a:xfrm>
            <a:off x="10849915" y="1333500"/>
            <a:ext cx="6319224" cy="8132201"/>
          </a:xfrm>
          <a:prstGeom prst="rect">
            <a:avLst/>
          </a:prstGeom>
          <a:ln>
            <a:solidFill>
              <a:schemeClr val="tx1"/>
            </a:solid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Google Shape;116;p4"/>
          <p:cNvSpPr txBox="1">
            <a:spLocks noGrp="1"/>
          </p:cNvSpPr>
          <p:nvPr>
            <p:ph type="title"/>
          </p:nvPr>
        </p:nvSpPr>
        <p:spPr>
          <a:xfrm>
            <a:off x="886747" y="109109"/>
            <a:ext cx="16514507" cy="1546584"/>
          </a:xfrm>
          <a:prstGeom prst="rect">
            <a:avLst/>
          </a:prstGeom>
          <a:noFill/>
          <a:ln>
            <a:noFill/>
          </a:ln>
        </p:spPr>
        <p:txBody>
          <a:bodyPr spcFirstLastPara="1" vert="horz" wrap="square" lIns="137138" tIns="68550" rIns="137138" bIns="68550" rtlCol="0" anchor="ctr" anchorCtr="0">
            <a:normAutofit/>
          </a:bodyPr>
          <a:lstStyle/>
          <a:p>
            <a:pPr algn="l">
              <a:lnSpc>
                <a:spcPct val="90000"/>
              </a:lnSpc>
              <a:spcBef>
                <a:spcPts val="0"/>
              </a:spcBef>
              <a:buClr>
                <a:schemeClr val="dk1"/>
              </a:buClr>
              <a:buSzPts val="4400"/>
            </a:pPr>
            <a:r>
              <a:rPr lang="en-US" sz="6600" b="1" dirty="0">
                <a:latin typeface="Arial"/>
                <a:ea typeface="Arial"/>
                <a:cs typeface="Arial"/>
                <a:sym typeface="Arial"/>
              </a:rPr>
              <a:t>Contestant Eligibility</a:t>
            </a:r>
            <a:endParaRPr b="1" dirty="0">
              <a:solidFill>
                <a:srgbClr val="004165"/>
              </a:solidFill>
              <a:latin typeface="Arial"/>
              <a:ea typeface="Arial"/>
              <a:cs typeface="Arial"/>
              <a:sym typeface="Arial"/>
            </a:endParaRPr>
          </a:p>
        </p:txBody>
      </p:sp>
      <p:pic>
        <p:nvPicPr>
          <p:cNvPr id="4" name="Picture 3">
            <a:extLst>
              <a:ext uri="{FF2B5EF4-FFF2-40B4-BE49-F238E27FC236}">
                <a16:creationId xmlns:a16="http://schemas.microsoft.com/office/drawing/2014/main" id="{087F49CE-ABB9-29CA-F96E-5D844DA52784}"/>
              </a:ext>
            </a:extLst>
          </p:cNvPr>
          <p:cNvPicPr>
            <a:picLocks noChangeAspect="1"/>
          </p:cNvPicPr>
          <p:nvPr/>
        </p:nvPicPr>
        <p:blipFill>
          <a:blip r:embed="rId3"/>
          <a:stretch>
            <a:fillRect/>
          </a:stretch>
        </p:blipFill>
        <p:spPr>
          <a:xfrm>
            <a:off x="11849995" y="1215668"/>
            <a:ext cx="6104339" cy="7855665"/>
          </a:xfrm>
          <a:prstGeom prst="rect">
            <a:avLst/>
          </a:prstGeom>
          <a:ln>
            <a:solidFill>
              <a:schemeClr val="tx1"/>
            </a:solidFill>
          </a:ln>
        </p:spPr>
      </p:pic>
      <p:sp>
        <p:nvSpPr>
          <p:cNvPr id="10" name="TextBox 9">
            <a:extLst>
              <a:ext uri="{FF2B5EF4-FFF2-40B4-BE49-F238E27FC236}">
                <a16:creationId xmlns:a16="http://schemas.microsoft.com/office/drawing/2014/main" id="{C062A88C-FD44-D0AF-7FFB-82777A6FDDDD}"/>
              </a:ext>
            </a:extLst>
          </p:cNvPr>
          <p:cNvSpPr txBox="1"/>
          <p:nvPr/>
        </p:nvSpPr>
        <p:spPr>
          <a:xfrm>
            <a:off x="727930" y="1634074"/>
            <a:ext cx="10592696" cy="6232475"/>
          </a:xfrm>
          <a:prstGeom prst="rect">
            <a:avLst/>
          </a:prstGeom>
          <a:noFill/>
        </p:spPr>
        <p:txBody>
          <a:bodyPr wrap="square" rtlCol="0">
            <a:spAutoFit/>
          </a:bodyPr>
          <a:lstStyle/>
          <a:p>
            <a:pPr marL="514350" indent="-514350" algn="just">
              <a:buFont typeface="Wingdings" panose="05000000000000000000" pitchFamily="2" charset="2"/>
              <a:buChar char="§"/>
            </a:pPr>
            <a:r>
              <a:rPr lang="en-US" sz="2850" dirty="0"/>
              <a:t>The contestant must have completed </a:t>
            </a:r>
            <a:r>
              <a:rPr lang="en-US" sz="2850" b="1" dirty="0"/>
              <a:t>Levels 1 and 2 of any Pathway </a:t>
            </a:r>
            <a:r>
              <a:rPr lang="en-US" sz="2850" dirty="0"/>
              <a:t>or have earned the </a:t>
            </a:r>
            <a:r>
              <a:rPr lang="en-US" sz="2850" b="1" dirty="0"/>
              <a:t>Distinguished Toastmaster (DTM) </a:t>
            </a:r>
            <a:r>
              <a:rPr lang="en-US" sz="2850" dirty="0"/>
              <a:t>award.</a:t>
            </a:r>
          </a:p>
          <a:p>
            <a:pPr marL="521495" indent="-164307" algn="just"/>
            <a:r>
              <a:rPr lang="en-US" sz="2850" dirty="0"/>
              <a:t>  </a:t>
            </a:r>
            <a:r>
              <a:rPr lang="en-US" sz="2850" b="1" u="sng" dirty="0"/>
              <a:t>Exception</a:t>
            </a:r>
            <a:r>
              <a:rPr lang="en-US" sz="2850" i="1" dirty="0"/>
              <a:t>: If a club has been chartered less than one year prior to the club contest, only charter members are eligible to compete. The club must be chartered before the Area contest.</a:t>
            </a:r>
          </a:p>
          <a:p>
            <a:pPr marL="685800" indent="-259557" algn="just"/>
            <a:endParaRPr lang="en-US" sz="2850" i="1" dirty="0"/>
          </a:p>
          <a:p>
            <a:pPr marL="514350" indent="-514350" algn="just">
              <a:buFont typeface="Wingdings" panose="05000000000000000000" pitchFamily="2" charset="2"/>
              <a:buChar char="§"/>
            </a:pPr>
            <a:r>
              <a:rPr lang="en-US" sz="2850" dirty="0"/>
              <a:t>The contestant must maintain eligibility at all levels of the contest.</a:t>
            </a:r>
          </a:p>
          <a:p>
            <a:pPr marL="514350" indent="-514350" algn="just">
              <a:buFont typeface="Wingdings" panose="05000000000000000000" pitchFamily="2" charset="2"/>
              <a:buChar char="§"/>
            </a:pPr>
            <a:endParaRPr lang="en-US" sz="2850" dirty="0"/>
          </a:p>
          <a:p>
            <a:pPr marL="514350" indent="-514350" algn="just">
              <a:buFont typeface="Wingdings" panose="05000000000000000000" pitchFamily="2" charset="2"/>
              <a:buChar char="§"/>
            </a:pPr>
            <a:r>
              <a:rPr lang="en-US" sz="2850" dirty="0"/>
              <a:t>If at any stage it is determined that the contestant was ineligible at a previous level, the contestant will be disqualified. No subsequent correction can reverse the disqualification.</a:t>
            </a:r>
          </a:p>
          <a:p>
            <a:pPr marL="514350" indent="-514350" algn="just">
              <a:buFont typeface="Wingdings" panose="05000000000000000000" pitchFamily="2" charset="2"/>
              <a:buChar char="§"/>
            </a:pPr>
            <a:endParaRPr lang="en-US" sz="2850" dirty="0"/>
          </a:p>
          <a:p>
            <a:pPr marL="514350" indent="-514350" algn="just">
              <a:buFont typeface="Wingdings" panose="05000000000000000000" pitchFamily="2" charset="2"/>
              <a:buChar char="§"/>
            </a:pPr>
            <a:r>
              <a:rPr lang="en-US" sz="2850" dirty="0"/>
              <a:t>The contestant must be physically present to compete.</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sp>
        <p:nvSpPr>
          <p:cNvPr id="126" name="Google Shape;126;p5"/>
          <p:cNvSpPr txBox="1">
            <a:spLocks noGrp="1"/>
          </p:cNvSpPr>
          <p:nvPr>
            <p:ph type="title"/>
          </p:nvPr>
        </p:nvSpPr>
        <p:spPr>
          <a:xfrm>
            <a:off x="1257299" y="547689"/>
            <a:ext cx="16514507" cy="1546584"/>
          </a:xfrm>
          <a:prstGeom prst="rect">
            <a:avLst/>
          </a:prstGeom>
          <a:noFill/>
          <a:ln>
            <a:noFill/>
          </a:ln>
        </p:spPr>
        <p:txBody>
          <a:bodyPr spcFirstLastPara="1" vert="horz" wrap="square" lIns="137138" tIns="68550" rIns="137138" bIns="68550" rtlCol="0" anchor="ctr" anchorCtr="0">
            <a:normAutofit/>
          </a:bodyPr>
          <a:lstStyle/>
          <a:p>
            <a:pPr algn="l">
              <a:lnSpc>
                <a:spcPct val="90000"/>
              </a:lnSpc>
              <a:spcBef>
                <a:spcPts val="0"/>
              </a:spcBef>
              <a:buClr>
                <a:schemeClr val="dk1"/>
              </a:buClr>
              <a:buSzPts val="4400"/>
            </a:pPr>
            <a:r>
              <a:rPr lang="en-US" sz="6600" b="1" dirty="0">
                <a:latin typeface="Arial"/>
                <a:ea typeface="Arial"/>
                <a:cs typeface="Arial"/>
                <a:sym typeface="Arial"/>
              </a:rPr>
              <a:t>Contestant In</a:t>
            </a:r>
            <a:r>
              <a:rPr lang="en-US" b="1" dirty="0">
                <a:latin typeface="Arial"/>
                <a:ea typeface="Arial"/>
                <a:cs typeface="Arial"/>
                <a:sym typeface="Arial"/>
              </a:rPr>
              <a:t>e</a:t>
            </a:r>
            <a:r>
              <a:rPr lang="en-US" sz="6600" b="1" dirty="0">
                <a:latin typeface="Arial"/>
                <a:ea typeface="Arial"/>
                <a:cs typeface="Arial"/>
                <a:sym typeface="Arial"/>
              </a:rPr>
              <a:t>ligibility</a:t>
            </a:r>
            <a:endParaRPr b="1" dirty="0">
              <a:solidFill>
                <a:srgbClr val="004165"/>
              </a:solidFill>
              <a:latin typeface="Arial"/>
              <a:ea typeface="Arial"/>
              <a:cs typeface="Arial"/>
              <a:sym typeface="Arial"/>
            </a:endParaRPr>
          </a:p>
        </p:txBody>
      </p:sp>
      <p:sp>
        <p:nvSpPr>
          <p:cNvPr id="6" name="Content Placeholder 4">
            <a:extLst>
              <a:ext uri="{FF2B5EF4-FFF2-40B4-BE49-F238E27FC236}">
                <a16:creationId xmlns:a16="http://schemas.microsoft.com/office/drawing/2014/main" id="{F9B55265-CCAA-AA97-243C-5702195BC2A8}"/>
              </a:ext>
            </a:extLst>
          </p:cNvPr>
          <p:cNvSpPr txBox="1">
            <a:spLocks/>
          </p:cNvSpPr>
          <p:nvPr/>
        </p:nvSpPr>
        <p:spPr>
          <a:xfrm>
            <a:off x="1124395" y="1591057"/>
            <a:ext cx="10067861" cy="7374425"/>
          </a:xfrm>
          <a:prstGeom prst="rect">
            <a:avLst/>
          </a:prstGeom>
          <a:noFill/>
          <a:ln>
            <a:noFill/>
          </a:ln>
        </p:spPr>
        <p:txBody>
          <a:bodyPr spcFirstLastPara="1" wrap="square" lIns="137138" tIns="68550" rIns="137138" bIns="68550" anchor="t" anchorCtr="0">
            <a:normAutofit fontScale="92500" lnSpcReduction="10000"/>
          </a:bodyPr>
          <a:lstStyle>
            <a:defPPr marR="0" lvl="0" algn="l" rtl="0">
              <a:lnSpc>
                <a:spcPct val="100000"/>
              </a:lnSpc>
              <a:spcBef>
                <a:spcPts val="0"/>
              </a:spcBef>
              <a:spcAft>
                <a:spcPts val="0"/>
              </a:spcAft>
            </a:defPPr>
            <a:lvl1pPr marL="457200" marR="0" lvl="0" indent="-342900" algn="l" rtl="0">
              <a:lnSpc>
                <a:spcPct val="90000"/>
              </a:lnSpc>
              <a:spcBef>
                <a:spcPts val="1000"/>
              </a:spcBef>
              <a:spcAft>
                <a:spcPts val="0"/>
              </a:spcAft>
              <a:buClr>
                <a:schemeClr val="dk1"/>
              </a:buClr>
              <a:buSzPts val="1800"/>
              <a:buFont typeface="Arial"/>
              <a:buChar char="•"/>
              <a:defRPr sz="2800" b="0" i="0" u="none" strike="noStrike" cap="none">
                <a:solidFill>
                  <a:schemeClr val="dk1"/>
                </a:solidFill>
                <a:latin typeface="Arial"/>
                <a:ea typeface="Arial"/>
                <a:cs typeface="Arial"/>
                <a:sym typeface="Arial"/>
              </a:defRPr>
            </a:lvl1pPr>
            <a:lvl2pPr marL="914400" marR="0" lvl="1" indent="-342900" algn="l" rtl="0">
              <a:lnSpc>
                <a:spcPct val="90000"/>
              </a:lnSpc>
              <a:spcBef>
                <a:spcPts val="500"/>
              </a:spcBef>
              <a:spcAft>
                <a:spcPts val="0"/>
              </a:spcAft>
              <a:buClr>
                <a:schemeClr val="dk1"/>
              </a:buClr>
              <a:buSzPts val="1800"/>
              <a:buFont typeface="Arial"/>
              <a:buChar char="•"/>
              <a:defRPr sz="2400" b="0" i="0" u="none" strike="noStrike" cap="none">
                <a:solidFill>
                  <a:schemeClr val="dk1"/>
                </a:solidFill>
                <a:latin typeface="Arial"/>
                <a:ea typeface="Arial"/>
                <a:cs typeface="Arial"/>
                <a:sym typeface="Arial"/>
              </a:defRPr>
            </a:lvl2pPr>
            <a:lvl3pPr marL="1371600" marR="0" lvl="2"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pPr marL="0" indent="0" algn="just">
              <a:lnSpc>
                <a:spcPct val="100000"/>
              </a:lnSpc>
              <a:spcBef>
                <a:spcPts val="1020"/>
              </a:spcBef>
              <a:buNone/>
            </a:pPr>
            <a:endParaRPr lang="en-US" sz="2700" dirty="0"/>
          </a:p>
          <a:p>
            <a:pPr marL="541020" algn="just">
              <a:lnSpc>
                <a:spcPts val="2909"/>
              </a:lnSpc>
              <a:spcBef>
                <a:spcPts val="885"/>
              </a:spcBef>
              <a:buFont typeface="+mj-lt"/>
              <a:buAutoNum type="arabicPeriod"/>
              <a:tabLst>
                <a:tab pos="608648" algn="l"/>
                <a:tab pos="609600" algn="l"/>
              </a:tabLst>
            </a:pPr>
            <a:r>
              <a:rPr lang="en-US" sz="2850" dirty="0">
                <a:solidFill>
                  <a:srgbClr val="333333"/>
                </a:solidFill>
                <a:latin typeface="+mn-lt"/>
                <a:cs typeface="Arial MT"/>
              </a:rPr>
              <a:t>Incumbent</a:t>
            </a:r>
            <a:r>
              <a:rPr lang="en-US" sz="2850" spc="8" dirty="0">
                <a:solidFill>
                  <a:srgbClr val="333333"/>
                </a:solidFill>
                <a:latin typeface="+mn-lt"/>
                <a:cs typeface="Arial MT"/>
              </a:rPr>
              <a:t> </a:t>
            </a:r>
            <a:r>
              <a:rPr lang="en-US" sz="2850" dirty="0">
                <a:solidFill>
                  <a:srgbClr val="333333"/>
                </a:solidFill>
                <a:latin typeface="+mn-lt"/>
                <a:cs typeface="Arial MT"/>
              </a:rPr>
              <a:t>International</a:t>
            </a:r>
            <a:r>
              <a:rPr lang="en-US" sz="2850" spc="23" dirty="0">
                <a:solidFill>
                  <a:srgbClr val="333333"/>
                </a:solidFill>
                <a:latin typeface="+mn-lt"/>
                <a:cs typeface="Arial MT"/>
              </a:rPr>
              <a:t> </a:t>
            </a:r>
            <a:r>
              <a:rPr lang="en-US" sz="2850" dirty="0">
                <a:solidFill>
                  <a:srgbClr val="333333"/>
                </a:solidFill>
                <a:latin typeface="+mn-lt"/>
                <a:cs typeface="Arial MT"/>
              </a:rPr>
              <a:t>Officers and</a:t>
            </a:r>
            <a:r>
              <a:rPr lang="en-US" sz="2850" dirty="0">
                <a:latin typeface="+mn-lt"/>
                <a:cs typeface="Arial MT"/>
              </a:rPr>
              <a:t> </a:t>
            </a:r>
            <a:r>
              <a:rPr lang="en-US" sz="2850" dirty="0">
                <a:solidFill>
                  <a:srgbClr val="333333"/>
                </a:solidFill>
                <a:latin typeface="+mn-lt"/>
                <a:cs typeface="Arial MT"/>
              </a:rPr>
              <a:t>Directors</a:t>
            </a:r>
            <a:endParaRPr lang="en-US" sz="2850" dirty="0">
              <a:latin typeface="+mn-lt"/>
              <a:cs typeface="Arial MT"/>
            </a:endParaRPr>
          </a:p>
          <a:p>
            <a:pPr marL="541020" algn="just">
              <a:lnSpc>
                <a:spcPct val="100000"/>
              </a:lnSpc>
              <a:spcBef>
                <a:spcPts val="900"/>
              </a:spcBef>
              <a:buFont typeface="+mj-lt"/>
              <a:buAutoNum type="arabicPeriod"/>
              <a:tabLst>
                <a:tab pos="608648" algn="l"/>
                <a:tab pos="609600" algn="l"/>
              </a:tabLst>
            </a:pPr>
            <a:r>
              <a:rPr lang="en-US" sz="2850" dirty="0">
                <a:solidFill>
                  <a:srgbClr val="333333"/>
                </a:solidFill>
                <a:latin typeface="+mn-lt"/>
                <a:cs typeface="Arial MT"/>
              </a:rPr>
              <a:t>Region</a:t>
            </a:r>
            <a:r>
              <a:rPr lang="en-US" sz="2850" spc="-15" dirty="0">
                <a:solidFill>
                  <a:srgbClr val="333333"/>
                </a:solidFill>
                <a:latin typeface="+mn-lt"/>
                <a:cs typeface="Arial MT"/>
              </a:rPr>
              <a:t> </a:t>
            </a:r>
            <a:r>
              <a:rPr lang="en-US" sz="2850" dirty="0">
                <a:solidFill>
                  <a:srgbClr val="333333"/>
                </a:solidFill>
                <a:latin typeface="+mn-lt"/>
                <a:cs typeface="Arial MT"/>
              </a:rPr>
              <a:t>Advisors,</a:t>
            </a:r>
            <a:r>
              <a:rPr lang="en-US" sz="2850" spc="-15" dirty="0">
                <a:solidFill>
                  <a:srgbClr val="333333"/>
                </a:solidFill>
                <a:latin typeface="+mn-lt"/>
                <a:cs typeface="Arial MT"/>
              </a:rPr>
              <a:t> </a:t>
            </a:r>
            <a:r>
              <a:rPr lang="en-US" sz="2850" dirty="0">
                <a:solidFill>
                  <a:srgbClr val="333333"/>
                </a:solidFill>
                <a:latin typeface="+mn-lt"/>
                <a:cs typeface="Arial MT"/>
              </a:rPr>
              <a:t>including</a:t>
            </a:r>
            <a:r>
              <a:rPr lang="en-US" sz="2850" spc="-30" dirty="0">
                <a:solidFill>
                  <a:srgbClr val="333333"/>
                </a:solidFill>
                <a:latin typeface="+mn-lt"/>
                <a:cs typeface="Arial MT"/>
              </a:rPr>
              <a:t> </a:t>
            </a:r>
            <a:r>
              <a:rPr lang="en-US" sz="2850" dirty="0">
                <a:solidFill>
                  <a:srgbClr val="333333"/>
                </a:solidFill>
                <a:latin typeface="+mn-lt"/>
                <a:cs typeface="Arial MT"/>
              </a:rPr>
              <a:t>applicants</a:t>
            </a:r>
            <a:endParaRPr lang="en-US" sz="2850" dirty="0">
              <a:latin typeface="+mn-lt"/>
              <a:cs typeface="Arial MT"/>
            </a:endParaRPr>
          </a:p>
          <a:p>
            <a:pPr marL="541020" algn="just">
              <a:lnSpc>
                <a:spcPts val="2909"/>
              </a:lnSpc>
              <a:spcBef>
                <a:spcPts val="900"/>
              </a:spcBef>
              <a:buFont typeface="+mj-lt"/>
              <a:buAutoNum type="arabicPeriod"/>
              <a:tabLst>
                <a:tab pos="608648" algn="l"/>
                <a:tab pos="609600" algn="l"/>
              </a:tabLst>
            </a:pPr>
            <a:r>
              <a:rPr lang="en-US" sz="2850" dirty="0">
                <a:solidFill>
                  <a:srgbClr val="333333"/>
                </a:solidFill>
                <a:latin typeface="+mn-lt"/>
                <a:cs typeface="Arial MT"/>
              </a:rPr>
              <a:t>District</a:t>
            </a:r>
            <a:r>
              <a:rPr lang="en-US" sz="2850" spc="-30" dirty="0">
                <a:solidFill>
                  <a:srgbClr val="333333"/>
                </a:solidFill>
                <a:latin typeface="+mn-lt"/>
                <a:cs typeface="Arial MT"/>
              </a:rPr>
              <a:t> </a:t>
            </a:r>
            <a:r>
              <a:rPr lang="en-US" sz="2850" dirty="0">
                <a:solidFill>
                  <a:srgbClr val="333333"/>
                </a:solidFill>
                <a:latin typeface="+mn-lt"/>
                <a:cs typeface="Arial MT"/>
              </a:rPr>
              <a:t>Officers</a:t>
            </a:r>
            <a:r>
              <a:rPr lang="en-US" sz="2850" spc="-30" dirty="0">
                <a:solidFill>
                  <a:srgbClr val="333333"/>
                </a:solidFill>
                <a:latin typeface="+mn-lt"/>
                <a:cs typeface="Arial MT"/>
              </a:rPr>
              <a:t> </a:t>
            </a:r>
            <a:r>
              <a:rPr lang="en-US" sz="2850" dirty="0">
                <a:solidFill>
                  <a:srgbClr val="333333"/>
                </a:solidFill>
                <a:latin typeface="+mn-lt"/>
                <a:cs typeface="Arial MT"/>
              </a:rPr>
              <a:t>-</a:t>
            </a:r>
            <a:r>
              <a:rPr lang="en-US" sz="2850" spc="-15" dirty="0">
                <a:solidFill>
                  <a:srgbClr val="333333"/>
                </a:solidFill>
                <a:latin typeface="+mn-lt"/>
                <a:cs typeface="Arial MT"/>
              </a:rPr>
              <a:t> </a:t>
            </a:r>
            <a:r>
              <a:rPr lang="en-US" sz="2850" dirty="0">
                <a:solidFill>
                  <a:srgbClr val="333333"/>
                </a:solidFill>
                <a:latin typeface="+mn-lt"/>
                <a:cs typeface="Arial MT"/>
              </a:rPr>
              <a:t>District</a:t>
            </a:r>
            <a:r>
              <a:rPr lang="en-US" sz="2850" spc="-30" dirty="0">
                <a:solidFill>
                  <a:srgbClr val="333333"/>
                </a:solidFill>
                <a:latin typeface="+mn-lt"/>
                <a:cs typeface="Arial MT"/>
              </a:rPr>
              <a:t> </a:t>
            </a:r>
            <a:r>
              <a:rPr lang="en-US" sz="2850" dirty="0">
                <a:solidFill>
                  <a:srgbClr val="333333"/>
                </a:solidFill>
                <a:latin typeface="+mn-lt"/>
                <a:cs typeface="Arial MT"/>
              </a:rPr>
              <a:t>Director, PQD, CGD,</a:t>
            </a:r>
            <a:r>
              <a:rPr lang="en-US" sz="2850" dirty="0">
                <a:latin typeface="+mn-lt"/>
                <a:cs typeface="Arial MT"/>
              </a:rPr>
              <a:t> </a:t>
            </a:r>
            <a:r>
              <a:rPr lang="en-US" sz="2850" spc="8" dirty="0">
                <a:solidFill>
                  <a:srgbClr val="333333"/>
                </a:solidFill>
                <a:latin typeface="+mn-lt"/>
                <a:cs typeface="Arial MT"/>
              </a:rPr>
              <a:t>DAM,</a:t>
            </a:r>
            <a:r>
              <a:rPr lang="en-US" sz="2850" spc="-15" dirty="0">
                <a:solidFill>
                  <a:srgbClr val="333333"/>
                </a:solidFill>
                <a:latin typeface="+mn-lt"/>
                <a:cs typeface="Arial MT"/>
              </a:rPr>
              <a:t> </a:t>
            </a:r>
            <a:r>
              <a:rPr lang="en-US" sz="2850" spc="8" dirty="0">
                <a:solidFill>
                  <a:srgbClr val="333333"/>
                </a:solidFill>
                <a:latin typeface="+mn-lt"/>
                <a:cs typeface="Arial MT"/>
              </a:rPr>
              <a:t>DFM,</a:t>
            </a:r>
            <a:r>
              <a:rPr lang="en-US" sz="2850" spc="-38" dirty="0">
                <a:solidFill>
                  <a:srgbClr val="333333"/>
                </a:solidFill>
                <a:latin typeface="+mn-lt"/>
                <a:cs typeface="Arial MT"/>
              </a:rPr>
              <a:t> </a:t>
            </a:r>
            <a:r>
              <a:rPr lang="en-US" sz="2850" spc="8" dirty="0">
                <a:solidFill>
                  <a:srgbClr val="333333"/>
                </a:solidFill>
                <a:latin typeface="+mn-lt"/>
                <a:cs typeface="Arial MT"/>
              </a:rPr>
              <a:t>DPRM,</a:t>
            </a:r>
            <a:r>
              <a:rPr lang="en-US" sz="2850" spc="-45" dirty="0">
                <a:solidFill>
                  <a:srgbClr val="333333"/>
                </a:solidFill>
                <a:latin typeface="+mn-lt"/>
                <a:cs typeface="Arial MT"/>
              </a:rPr>
              <a:t> </a:t>
            </a:r>
            <a:r>
              <a:rPr lang="en-US" sz="2850" dirty="0">
                <a:solidFill>
                  <a:srgbClr val="333333"/>
                </a:solidFill>
                <a:latin typeface="+mn-lt"/>
                <a:cs typeface="Arial MT"/>
              </a:rPr>
              <a:t>Division</a:t>
            </a:r>
            <a:r>
              <a:rPr lang="en-US" sz="2850" spc="-60" dirty="0">
                <a:solidFill>
                  <a:srgbClr val="333333"/>
                </a:solidFill>
                <a:latin typeface="+mn-lt"/>
                <a:cs typeface="Arial MT"/>
              </a:rPr>
              <a:t> </a:t>
            </a:r>
            <a:r>
              <a:rPr lang="en-US" sz="2850" dirty="0">
                <a:solidFill>
                  <a:srgbClr val="333333"/>
                </a:solidFill>
                <a:latin typeface="+mn-lt"/>
                <a:cs typeface="Arial MT"/>
              </a:rPr>
              <a:t>Directors,</a:t>
            </a:r>
            <a:r>
              <a:rPr lang="en-US" sz="2850" spc="-15" dirty="0">
                <a:solidFill>
                  <a:srgbClr val="333333"/>
                </a:solidFill>
                <a:latin typeface="+mn-lt"/>
                <a:cs typeface="Arial MT"/>
              </a:rPr>
              <a:t> </a:t>
            </a:r>
            <a:r>
              <a:rPr lang="en-US" sz="2850" spc="8" dirty="0">
                <a:solidFill>
                  <a:srgbClr val="333333"/>
                </a:solidFill>
                <a:latin typeface="+mn-lt"/>
                <a:cs typeface="Arial MT"/>
              </a:rPr>
              <a:t>ADs</a:t>
            </a:r>
            <a:endParaRPr lang="en-US" sz="2850" dirty="0">
              <a:latin typeface="+mn-lt"/>
              <a:cs typeface="Arial MT"/>
            </a:endParaRPr>
          </a:p>
          <a:p>
            <a:pPr marL="514350" algn="just">
              <a:lnSpc>
                <a:spcPct val="100000"/>
              </a:lnSpc>
              <a:spcBef>
                <a:spcPts val="885"/>
              </a:spcBef>
              <a:buFont typeface="+mj-lt"/>
              <a:buAutoNum type="arabicPeriod"/>
              <a:tabLst>
                <a:tab pos="608648" algn="l"/>
                <a:tab pos="609600" algn="l"/>
              </a:tabLst>
            </a:pPr>
            <a:r>
              <a:rPr lang="en-US" sz="2850" dirty="0">
                <a:solidFill>
                  <a:srgbClr val="333333"/>
                </a:solidFill>
                <a:latin typeface="+mn-lt"/>
                <a:cs typeface="Arial MT"/>
              </a:rPr>
              <a:t>International</a:t>
            </a:r>
            <a:r>
              <a:rPr lang="en-US" sz="2850" spc="30" dirty="0">
                <a:solidFill>
                  <a:srgbClr val="333333"/>
                </a:solidFill>
                <a:latin typeface="+mn-lt"/>
                <a:cs typeface="Arial MT"/>
              </a:rPr>
              <a:t> </a:t>
            </a:r>
            <a:r>
              <a:rPr lang="en-US" sz="2850" dirty="0">
                <a:solidFill>
                  <a:srgbClr val="333333"/>
                </a:solidFill>
                <a:latin typeface="+mn-lt"/>
                <a:cs typeface="Arial MT"/>
              </a:rPr>
              <a:t>Officer and</a:t>
            </a:r>
            <a:r>
              <a:rPr lang="en-US" sz="2850" spc="15" dirty="0">
                <a:solidFill>
                  <a:srgbClr val="333333"/>
                </a:solidFill>
                <a:latin typeface="+mn-lt"/>
                <a:cs typeface="Arial MT"/>
              </a:rPr>
              <a:t> </a:t>
            </a:r>
            <a:r>
              <a:rPr lang="en-US" sz="2850" dirty="0">
                <a:solidFill>
                  <a:srgbClr val="333333"/>
                </a:solidFill>
                <a:latin typeface="+mn-lt"/>
                <a:cs typeface="Arial MT"/>
              </a:rPr>
              <a:t>Director</a:t>
            </a:r>
            <a:r>
              <a:rPr lang="en-US" sz="2850" spc="-8" dirty="0">
                <a:solidFill>
                  <a:srgbClr val="333333"/>
                </a:solidFill>
                <a:latin typeface="+mn-lt"/>
                <a:cs typeface="Arial MT"/>
              </a:rPr>
              <a:t> </a:t>
            </a:r>
            <a:r>
              <a:rPr lang="en-US" sz="2850" dirty="0">
                <a:solidFill>
                  <a:srgbClr val="333333"/>
                </a:solidFill>
                <a:latin typeface="+mn-lt"/>
                <a:cs typeface="Arial MT"/>
              </a:rPr>
              <a:t>Candidates</a:t>
            </a:r>
            <a:endParaRPr lang="en-US" sz="2850" dirty="0">
              <a:latin typeface="+mn-lt"/>
              <a:cs typeface="Arial MT"/>
            </a:endParaRPr>
          </a:p>
          <a:p>
            <a:pPr marL="514350" algn="just">
              <a:lnSpc>
                <a:spcPct val="100000"/>
              </a:lnSpc>
              <a:spcBef>
                <a:spcPts val="900"/>
              </a:spcBef>
              <a:buFont typeface="+mj-lt"/>
              <a:buAutoNum type="arabicPeriod"/>
              <a:tabLst>
                <a:tab pos="608648" algn="l"/>
                <a:tab pos="609600" algn="l"/>
              </a:tabLst>
            </a:pPr>
            <a:r>
              <a:rPr lang="en-US" sz="2850" dirty="0">
                <a:solidFill>
                  <a:srgbClr val="333333"/>
                </a:solidFill>
                <a:latin typeface="+mn-lt"/>
                <a:cs typeface="Arial MT"/>
              </a:rPr>
              <a:t>Immediate</a:t>
            </a:r>
            <a:r>
              <a:rPr lang="en-US" sz="2850" spc="-8" dirty="0">
                <a:solidFill>
                  <a:srgbClr val="333333"/>
                </a:solidFill>
                <a:latin typeface="+mn-lt"/>
                <a:cs typeface="Arial MT"/>
              </a:rPr>
              <a:t> </a:t>
            </a:r>
            <a:r>
              <a:rPr lang="en-US" sz="2850" dirty="0">
                <a:solidFill>
                  <a:srgbClr val="333333"/>
                </a:solidFill>
                <a:latin typeface="+mn-lt"/>
                <a:cs typeface="Arial MT"/>
              </a:rPr>
              <a:t>Past</a:t>
            </a:r>
            <a:r>
              <a:rPr lang="en-US" sz="2850" spc="-15" dirty="0">
                <a:solidFill>
                  <a:srgbClr val="333333"/>
                </a:solidFill>
                <a:latin typeface="+mn-lt"/>
                <a:cs typeface="Arial MT"/>
              </a:rPr>
              <a:t> </a:t>
            </a:r>
            <a:r>
              <a:rPr lang="en-US" sz="2850" dirty="0">
                <a:solidFill>
                  <a:srgbClr val="333333"/>
                </a:solidFill>
                <a:latin typeface="+mn-lt"/>
                <a:cs typeface="Arial MT"/>
              </a:rPr>
              <a:t>District</a:t>
            </a:r>
            <a:r>
              <a:rPr lang="en-US" sz="2850" spc="-45" dirty="0">
                <a:solidFill>
                  <a:srgbClr val="333333"/>
                </a:solidFill>
                <a:latin typeface="+mn-lt"/>
                <a:cs typeface="Arial MT"/>
              </a:rPr>
              <a:t> </a:t>
            </a:r>
            <a:r>
              <a:rPr lang="en-US" sz="2850" dirty="0">
                <a:solidFill>
                  <a:srgbClr val="333333"/>
                </a:solidFill>
                <a:latin typeface="+mn-lt"/>
                <a:cs typeface="Arial MT"/>
              </a:rPr>
              <a:t>Director</a:t>
            </a:r>
          </a:p>
          <a:p>
            <a:pPr marL="541973" marR="7620" algn="just">
              <a:lnSpc>
                <a:spcPts val="2759"/>
              </a:lnSpc>
              <a:spcBef>
                <a:spcPts val="1223"/>
              </a:spcBef>
              <a:buFont typeface="+mj-lt"/>
              <a:buAutoNum type="arabicPeriod"/>
              <a:tabLst>
                <a:tab pos="609600" algn="l"/>
              </a:tabLst>
            </a:pPr>
            <a:r>
              <a:rPr lang="en-US" sz="2850" dirty="0">
                <a:solidFill>
                  <a:srgbClr val="333333"/>
                </a:solidFill>
                <a:latin typeface="+mn-lt"/>
                <a:cs typeface="Arial MT"/>
              </a:rPr>
              <a:t>District Officers or Candidates for elected positions </a:t>
            </a:r>
            <a:r>
              <a:rPr lang="en-US" sz="2850" spc="-8" dirty="0">
                <a:solidFill>
                  <a:srgbClr val="333333"/>
                </a:solidFill>
                <a:latin typeface="+mn-lt"/>
                <a:cs typeface="Arial MT"/>
              </a:rPr>
              <a:t>for </a:t>
            </a:r>
            <a:r>
              <a:rPr lang="en-US" sz="2850" spc="-689" dirty="0">
                <a:solidFill>
                  <a:srgbClr val="333333"/>
                </a:solidFill>
                <a:latin typeface="+mn-lt"/>
                <a:cs typeface="Arial MT"/>
              </a:rPr>
              <a:t> </a:t>
            </a:r>
            <a:r>
              <a:rPr lang="en-US" sz="2850" dirty="0">
                <a:solidFill>
                  <a:srgbClr val="333333"/>
                </a:solidFill>
                <a:latin typeface="+mn-lt"/>
                <a:cs typeface="Arial MT"/>
              </a:rPr>
              <a:t>the</a:t>
            </a:r>
            <a:r>
              <a:rPr lang="en-US" sz="2850" spc="8" dirty="0">
                <a:solidFill>
                  <a:srgbClr val="333333"/>
                </a:solidFill>
                <a:latin typeface="+mn-lt"/>
                <a:cs typeface="Arial MT"/>
              </a:rPr>
              <a:t> </a:t>
            </a:r>
            <a:r>
              <a:rPr lang="en-US" sz="2850" dirty="0">
                <a:solidFill>
                  <a:srgbClr val="333333"/>
                </a:solidFill>
                <a:latin typeface="+mn-lt"/>
                <a:cs typeface="Arial MT"/>
              </a:rPr>
              <a:t>upcoming</a:t>
            </a:r>
            <a:r>
              <a:rPr lang="en-US" sz="2850" spc="15" dirty="0">
                <a:solidFill>
                  <a:srgbClr val="333333"/>
                </a:solidFill>
                <a:latin typeface="+mn-lt"/>
                <a:cs typeface="Arial MT"/>
              </a:rPr>
              <a:t> </a:t>
            </a:r>
            <a:r>
              <a:rPr lang="en-US" sz="2850" dirty="0">
                <a:solidFill>
                  <a:srgbClr val="333333"/>
                </a:solidFill>
                <a:latin typeface="+mn-lt"/>
                <a:cs typeface="Arial MT"/>
              </a:rPr>
              <a:t>term</a:t>
            </a:r>
            <a:r>
              <a:rPr lang="en-US" sz="2850" spc="8" dirty="0">
                <a:solidFill>
                  <a:srgbClr val="333333"/>
                </a:solidFill>
                <a:latin typeface="+mn-lt"/>
                <a:cs typeface="Arial MT"/>
              </a:rPr>
              <a:t> </a:t>
            </a:r>
            <a:r>
              <a:rPr lang="en-US" sz="2850" dirty="0">
                <a:solidFill>
                  <a:srgbClr val="333333"/>
                </a:solidFill>
                <a:latin typeface="+mn-lt"/>
                <a:cs typeface="Arial MT"/>
              </a:rPr>
              <a:t>beginning </a:t>
            </a:r>
            <a:r>
              <a:rPr lang="en-US" sz="2850" spc="-8" dirty="0">
                <a:solidFill>
                  <a:srgbClr val="333333"/>
                </a:solidFill>
                <a:latin typeface="+mn-lt"/>
                <a:cs typeface="Arial MT"/>
              </a:rPr>
              <a:t>from</a:t>
            </a:r>
            <a:r>
              <a:rPr lang="en-US" sz="2850" spc="8" dirty="0">
                <a:solidFill>
                  <a:srgbClr val="333333"/>
                </a:solidFill>
                <a:latin typeface="+mn-lt"/>
                <a:cs typeface="Arial MT"/>
              </a:rPr>
              <a:t> </a:t>
            </a:r>
            <a:r>
              <a:rPr lang="en-US" sz="2850" spc="-8" dirty="0">
                <a:solidFill>
                  <a:srgbClr val="333333"/>
                </a:solidFill>
                <a:latin typeface="+mn-lt"/>
                <a:cs typeface="Arial MT"/>
              </a:rPr>
              <a:t>next</a:t>
            </a:r>
            <a:r>
              <a:rPr lang="en-US" sz="2850" spc="23" dirty="0">
                <a:solidFill>
                  <a:srgbClr val="333333"/>
                </a:solidFill>
                <a:latin typeface="+mn-lt"/>
                <a:cs typeface="Arial MT"/>
              </a:rPr>
              <a:t> </a:t>
            </a:r>
            <a:r>
              <a:rPr lang="en-US" sz="2850" dirty="0">
                <a:solidFill>
                  <a:srgbClr val="333333"/>
                </a:solidFill>
                <a:latin typeface="+mn-lt"/>
                <a:cs typeface="Arial MT"/>
              </a:rPr>
              <a:t>July</a:t>
            </a:r>
            <a:endParaRPr lang="en-US" sz="2850" dirty="0">
              <a:latin typeface="+mn-lt"/>
              <a:cs typeface="Arial MT"/>
            </a:endParaRPr>
          </a:p>
          <a:p>
            <a:pPr marL="541973" marR="451485" algn="just">
              <a:lnSpc>
                <a:spcPct val="90100"/>
              </a:lnSpc>
              <a:spcBef>
                <a:spcPts val="1155"/>
              </a:spcBef>
              <a:buFont typeface="+mj-lt"/>
              <a:buAutoNum type="arabicPeriod"/>
              <a:tabLst>
                <a:tab pos="609600" algn="l"/>
              </a:tabLst>
            </a:pPr>
            <a:r>
              <a:rPr lang="en-US" sz="2850" dirty="0">
                <a:solidFill>
                  <a:srgbClr val="333333"/>
                </a:solidFill>
                <a:latin typeface="+mn-lt"/>
                <a:cs typeface="Arial MT"/>
              </a:rPr>
              <a:t>VJ, </a:t>
            </a:r>
            <a:r>
              <a:rPr lang="en-US" sz="2850" spc="8" dirty="0">
                <a:solidFill>
                  <a:srgbClr val="333333"/>
                </a:solidFill>
                <a:latin typeface="+mn-lt"/>
                <a:cs typeface="Arial MT"/>
              </a:rPr>
              <a:t>TBJ, CJ </a:t>
            </a:r>
            <a:r>
              <a:rPr lang="en-US" sz="2850" dirty="0">
                <a:solidFill>
                  <a:srgbClr val="333333"/>
                </a:solidFill>
                <a:latin typeface="+mn-lt"/>
                <a:cs typeface="Arial MT"/>
              </a:rPr>
              <a:t>at the same contest </a:t>
            </a:r>
            <a:r>
              <a:rPr lang="en-US" sz="2850" spc="-8" dirty="0">
                <a:solidFill>
                  <a:srgbClr val="333333"/>
                </a:solidFill>
                <a:latin typeface="+mn-lt"/>
                <a:cs typeface="Arial MT"/>
              </a:rPr>
              <a:t>type </a:t>
            </a:r>
            <a:r>
              <a:rPr lang="en-US" sz="2850" dirty="0">
                <a:solidFill>
                  <a:srgbClr val="333333"/>
                </a:solidFill>
                <a:latin typeface="+mn-lt"/>
                <a:cs typeface="Arial MT"/>
              </a:rPr>
              <a:t>in </a:t>
            </a:r>
            <a:r>
              <a:rPr lang="en-US" sz="2850" spc="-8" dirty="0">
                <a:solidFill>
                  <a:srgbClr val="333333"/>
                </a:solidFill>
                <a:latin typeface="+mn-lt"/>
                <a:cs typeface="Arial MT"/>
              </a:rPr>
              <a:t>which </a:t>
            </a:r>
            <a:r>
              <a:rPr lang="en-US" sz="2850" dirty="0">
                <a:solidFill>
                  <a:srgbClr val="333333"/>
                </a:solidFill>
                <a:latin typeface="+mn-lt"/>
                <a:cs typeface="Arial MT"/>
              </a:rPr>
              <a:t>they </a:t>
            </a:r>
            <a:r>
              <a:rPr lang="en-US" sz="2850" spc="-689" dirty="0">
                <a:solidFill>
                  <a:srgbClr val="333333"/>
                </a:solidFill>
                <a:latin typeface="+mn-lt"/>
                <a:cs typeface="Arial MT"/>
              </a:rPr>
              <a:t> </a:t>
            </a:r>
            <a:r>
              <a:rPr lang="en-US" sz="2850" spc="-8" dirty="0">
                <a:solidFill>
                  <a:srgbClr val="333333"/>
                </a:solidFill>
                <a:latin typeface="+mn-lt"/>
                <a:cs typeface="Arial MT"/>
              </a:rPr>
              <a:t>would </a:t>
            </a:r>
            <a:r>
              <a:rPr lang="en-US" sz="2850" dirty="0">
                <a:solidFill>
                  <a:srgbClr val="333333"/>
                </a:solidFill>
                <a:latin typeface="+mn-lt"/>
                <a:cs typeface="Arial MT"/>
              </a:rPr>
              <a:t>be competing, in any District at any level</a:t>
            </a:r>
            <a:endParaRPr lang="en-US" sz="2850" dirty="0">
              <a:latin typeface="+mn-lt"/>
              <a:cs typeface="Arial MT"/>
            </a:endParaRPr>
          </a:p>
          <a:p>
            <a:pPr marL="541973" marR="274320" algn="just">
              <a:lnSpc>
                <a:spcPts val="2759"/>
              </a:lnSpc>
              <a:spcBef>
                <a:spcPts val="1245"/>
              </a:spcBef>
              <a:buFont typeface="+mj-lt"/>
              <a:buAutoNum type="arabicPeriod"/>
              <a:tabLst>
                <a:tab pos="608648" algn="l"/>
                <a:tab pos="609600" algn="l"/>
              </a:tabLst>
            </a:pPr>
            <a:r>
              <a:rPr lang="en-US" sz="2850" dirty="0">
                <a:solidFill>
                  <a:srgbClr val="333333"/>
                </a:solidFill>
                <a:latin typeface="+mn-lt"/>
                <a:cs typeface="Arial MT"/>
              </a:rPr>
              <a:t>Timer, Ballot Counter, SAA or any other contest </a:t>
            </a:r>
            <a:r>
              <a:rPr lang="en-US" sz="2850" spc="8" dirty="0">
                <a:solidFill>
                  <a:srgbClr val="333333"/>
                </a:solidFill>
                <a:latin typeface="+mn-lt"/>
                <a:cs typeface="Arial MT"/>
              </a:rPr>
              <a:t> </a:t>
            </a:r>
            <a:r>
              <a:rPr lang="en-US" sz="2850" dirty="0">
                <a:solidFill>
                  <a:srgbClr val="333333"/>
                </a:solidFill>
                <a:latin typeface="+mn-lt"/>
                <a:cs typeface="Arial MT"/>
              </a:rPr>
              <a:t>official</a:t>
            </a:r>
            <a:r>
              <a:rPr lang="en-US" sz="2850" spc="8" dirty="0">
                <a:solidFill>
                  <a:srgbClr val="333333"/>
                </a:solidFill>
                <a:latin typeface="+mn-lt"/>
                <a:cs typeface="Arial MT"/>
              </a:rPr>
              <a:t> </a:t>
            </a:r>
            <a:r>
              <a:rPr lang="en-US" sz="2850" dirty="0">
                <a:solidFill>
                  <a:srgbClr val="333333"/>
                </a:solidFill>
                <a:latin typeface="+mn-lt"/>
                <a:cs typeface="Arial MT"/>
              </a:rPr>
              <a:t>role </a:t>
            </a:r>
            <a:r>
              <a:rPr lang="en-US" sz="2850" spc="-8" dirty="0">
                <a:solidFill>
                  <a:srgbClr val="333333"/>
                </a:solidFill>
                <a:latin typeface="+mn-lt"/>
                <a:cs typeface="Arial MT"/>
              </a:rPr>
              <a:t>for</a:t>
            </a:r>
            <a:r>
              <a:rPr lang="en-US" sz="2850" spc="8" dirty="0">
                <a:solidFill>
                  <a:srgbClr val="333333"/>
                </a:solidFill>
                <a:latin typeface="+mn-lt"/>
                <a:cs typeface="Arial MT"/>
              </a:rPr>
              <a:t> </a:t>
            </a:r>
            <a:r>
              <a:rPr lang="en-US" sz="2850" dirty="0">
                <a:solidFill>
                  <a:srgbClr val="333333"/>
                </a:solidFill>
                <a:latin typeface="+mn-lt"/>
                <a:cs typeface="Arial MT"/>
              </a:rPr>
              <a:t>the</a:t>
            </a:r>
            <a:r>
              <a:rPr lang="en-US" sz="2850" spc="8" dirty="0">
                <a:solidFill>
                  <a:srgbClr val="333333"/>
                </a:solidFill>
                <a:latin typeface="+mn-lt"/>
                <a:cs typeface="Arial MT"/>
              </a:rPr>
              <a:t> </a:t>
            </a:r>
            <a:r>
              <a:rPr lang="en-US" sz="2850" dirty="0">
                <a:solidFill>
                  <a:srgbClr val="333333"/>
                </a:solidFill>
                <a:latin typeface="+mn-lt"/>
                <a:cs typeface="Arial MT"/>
              </a:rPr>
              <a:t>same</a:t>
            </a:r>
            <a:r>
              <a:rPr lang="en-US" sz="2850" spc="23" dirty="0">
                <a:solidFill>
                  <a:srgbClr val="333333"/>
                </a:solidFill>
                <a:latin typeface="+mn-lt"/>
                <a:cs typeface="Arial MT"/>
              </a:rPr>
              <a:t> </a:t>
            </a:r>
            <a:r>
              <a:rPr lang="en-US" sz="2850" dirty="0">
                <a:solidFill>
                  <a:srgbClr val="333333"/>
                </a:solidFill>
                <a:latin typeface="+mn-lt"/>
                <a:cs typeface="Arial MT"/>
              </a:rPr>
              <a:t>contest</a:t>
            </a:r>
            <a:r>
              <a:rPr lang="en-US" sz="2850" spc="23" dirty="0">
                <a:solidFill>
                  <a:srgbClr val="333333"/>
                </a:solidFill>
                <a:latin typeface="+mn-lt"/>
                <a:cs typeface="Arial MT"/>
              </a:rPr>
              <a:t> </a:t>
            </a:r>
            <a:r>
              <a:rPr lang="en-US" sz="2850" dirty="0">
                <a:solidFill>
                  <a:srgbClr val="333333"/>
                </a:solidFill>
                <a:latin typeface="+mn-lt"/>
                <a:cs typeface="Arial MT"/>
              </a:rPr>
              <a:t>in </a:t>
            </a:r>
            <a:r>
              <a:rPr lang="en-US" sz="2850" spc="-8" dirty="0">
                <a:solidFill>
                  <a:srgbClr val="333333"/>
                </a:solidFill>
                <a:latin typeface="+mn-lt"/>
                <a:cs typeface="Arial MT"/>
              </a:rPr>
              <a:t>which</a:t>
            </a:r>
            <a:r>
              <a:rPr lang="en-US" sz="2850" spc="15" dirty="0">
                <a:solidFill>
                  <a:srgbClr val="333333"/>
                </a:solidFill>
                <a:latin typeface="+mn-lt"/>
                <a:cs typeface="Arial MT"/>
              </a:rPr>
              <a:t> </a:t>
            </a:r>
            <a:r>
              <a:rPr lang="en-US" sz="2850" dirty="0">
                <a:solidFill>
                  <a:srgbClr val="333333"/>
                </a:solidFill>
                <a:latin typeface="+mn-lt"/>
                <a:cs typeface="Arial MT"/>
              </a:rPr>
              <a:t>they</a:t>
            </a:r>
            <a:r>
              <a:rPr lang="en-US" sz="2850" spc="15" dirty="0">
                <a:solidFill>
                  <a:srgbClr val="333333"/>
                </a:solidFill>
                <a:latin typeface="+mn-lt"/>
                <a:cs typeface="Arial MT"/>
              </a:rPr>
              <a:t> </a:t>
            </a:r>
            <a:r>
              <a:rPr lang="en-US" sz="2850" dirty="0">
                <a:solidFill>
                  <a:srgbClr val="333333"/>
                </a:solidFill>
                <a:latin typeface="+mn-lt"/>
                <a:cs typeface="Arial MT"/>
              </a:rPr>
              <a:t>would </a:t>
            </a:r>
            <a:r>
              <a:rPr lang="en-US" sz="2850" spc="-689" dirty="0">
                <a:solidFill>
                  <a:srgbClr val="333333"/>
                </a:solidFill>
                <a:latin typeface="+mn-lt"/>
                <a:cs typeface="Arial MT"/>
              </a:rPr>
              <a:t> </a:t>
            </a:r>
            <a:r>
              <a:rPr lang="en-US" sz="2850" dirty="0">
                <a:solidFill>
                  <a:srgbClr val="333333"/>
                </a:solidFill>
                <a:latin typeface="+mn-lt"/>
                <a:cs typeface="Arial MT"/>
              </a:rPr>
              <a:t>be</a:t>
            </a:r>
            <a:r>
              <a:rPr lang="en-US" sz="2850" spc="8" dirty="0">
                <a:solidFill>
                  <a:srgbClr val="333333"/>
                </a:solidFill>
                <a:latin typeface="+mn-lt"/>
                <a:cs typeface="Arial MT"/>
              </a:rPr>
              <a:t> </a:t>
            </a:r>
            <a:r>
              <a:rPr lang="en-US" sz="2850" dirty="0">
                <a:solidFill>
                  <a:srgbClr val="333333"/>
                </a:solidFill>
                <a:latin typeface="+mn-lt"/>
                <a:cs typeface="Arial MT"/>
              </a:rPr>
              <a:t>participating</a:t>
            </a:r>
            <a:endParaRPr lang="en-US" sz="2850" dirty="0">
              <a:latin typeface="+mn-lt"/>
              <a:cs typeface="Arial MT"/>
            </a:endParaRPr>
          </a:p>
          <a:p>
            <a:pPr marL="541973" marR="165734" algn="just">
              <a:spcBef>
                <a:spcPts val="1140"/>
              </a:spcBef>
              <a:buFont typeface="+mj-lt"/>
              <a:buAutoNum type="arabicPeriod"/>
              <a:tabLst>
                <a:tab pos="608648" algn="l"/>
                <a:tab pos="609600" algn="l"/>
              </a:tabLst>
            </a:pPr>
            <a:r>
              <a:rPr lang="en-US" sz="2850" dirty="0">
                <a:solidFill>
                  <a:srgbClr val="333333"/>
                </a:solidFill>
                <a:latin typeface="+mn-lt"/>
                <a:cs typeface="Arial MT"/>
              </a:rPr>
              <a:t>Presenter of</a:t>
            </a:r>
            <a:r>
              <a:rPr lang="en-US" sz="2850" spc="30" dirty="0">
                <a:solidFill>
                  <a:srgbClr val="333333"/>
                </a:solidFill>
                <a:latin typeface="+mn-lt"/>
                <a:cs typeface="Arial MT"/>
              </a:rPr>
              <a:t> </a:t>
            </a:r>
            <a:r>
              <a:rPr lang="en-US" sz="2850" dirty="0">
                <a:solidFill>
                  <a:srgbClr val="333333"/>
                </a:solidFill>
                <a:latin typeface="+mn-lt"/>
                <a:cs typeface="Arial MT"/>
              </a:rPr>
              <a:t>an education</a:t>
            </a:r>
            <a:r>
              <a:rPr lang="en-US" sz="2850" spc="30" dirty="0">
                <a:solidFill>
                  <a:srgbClr val="333333"/>
                </a:solidFill>
                <a:latin typeface="+mn-lt"/>
                <a:cs typeface="Arial MT"/>
              </a:rPr>
              <a:t> </a:t>
            </a:r>
            <a:r>
              <a:rPr lang="en-US" sz="2850" dirty="0">
                <a:solidFill>
                  <a:srgbClr val="333333"/>
                </a:solidFill>
                <a:latin typeface="+mn-lt"/>
                <a:cs typeface="Arial MT"/>
              </a:rPr>
              <a:t>session,</a:t>
            </a:r>
            <a:r>
              <a:rPr lang="en-US" sz="2850" spc="-15" dirty="0">
                <a:solidFill>
                  <a:srgbClr val="333333"/>
                </a:solidFill>
                <a:latin typeface="+mn-lt"/>
                <a:cs typeface="Arial MT"/>
              </a:rPr>
              <a:t> </a:t>
            </a:r>
            <a:r>
              <a:rPr lang="en-US" sz="2850" dirty="0">
                <a:solidFill>
                  <a:srgbClr val="333333"/>
                </a:solidFill>
                <a:latin typeface="+mn-lt"/>
                <a:cs typeface="Arial MT"/>
              </a:rPr>
              <a:t>a</a:t>
            </a:r>
            <a:r>
              <a:rPr lang="en-US" sz="2850" spc="15" dirty="0">
                <a:solidFill>
                  <a:srgbClr val="333333"/>
                </a:solidFill>
                <a:latin typeface="+mn-lt"/>
                <a:cs typeface="Arial MT"/>
              </a:rPr>
              <a:t> </a:t>
            </a:r>
            <a:r>
              <a:rPr lang="en-US" sz="2850" dirty="0">
                <a:solidFill>
                  <a:srgbClr val="333333"/>
                </a:solidFill>
                <a:latin typeface="+mn-lt"/>
                <a:cs typeface="Arial MT"/>
              </a:rPr>
              <a:t>contest</a:t>
            </a:r>
            <a:r>
              <a:rPr lang="en-US" sz="2850" spc="30" dirty="0">
                <a:solidFill>
                  <a:srgbClr val="333333"/>
                </a:solidFill>
                <a:latin typeface="+mn-lt"/>
                <a:cs typeface="Arial MT"/>
              </a:rPr>
              <a:t> </a:t>
            </a:r>
            <a:r>
              <a:rPr lang="en-US" sz="2850" dirty="0">
                <a:solidFill>
                  <a:srgbClr val="333333"/>
                </a:solidFill>
                <a:latin typeface="+mn-lt"/>
                <a:cs typeface="Arial MT"/>
              </a:rPr>
              <a:t>chair,</a:t>
            </a:r>
            <a:r>
              <a:rPr lang="en-US" sz="2850" spc="-23" dirty="0">
                <a:solidFill>
                  <a:srgbClr val="333333"/>
                </a:solidFill>
                <a:latin typeface="+mn-lt"/>
                <a:cs typeface="Arial MT"/>
              </a:rPr>
              <a:t> </a:t>
            </a:r>
            <a:r>
              <a:rPr lang="en-US" sz="2850" dirty="0">
                <a:solidFill>
                  <a:srgbClr val="333333"/>
                </a:solidFill>
                <a:latin typeface="+mn-lt"/>
                <a:cs typeface="Arial MT"/>
              </a:rPr>
              <a:t>a </a:t>
            </a:r>
            <a:r>
              <a:rPr lang="en-US" sz="2850" spc="-683" dirty="0">
                <a:solidFill>
                  <a:srgbClr val="333333"/>
                </a:solidFill>
                <a:latin typeface="+mn-lt"/>
                <a:cs typeface="Arial MT"/>
              </a:rPr>
              <a:t> </a:t>
            </a:r>
            <a:r>
              <a:rPr lang="en-US" sz="2850" dirty="0">
                <a:solidFill>
                  <a:srgbClr val="333333"/>
                </a:solidFill>
                <a:latin typeface="+mn-lt"/>
                <a:cs typeface="Arial MT"/>
              </a:rPr>
              <a:t>contest</a:t>
            </a:r>
            <a:r>
              <a:rPr lang="en-US" sz="2850" spc="30" dirty="0">
                <a:solidFill>
                  <a:srgbClr val="333333"/>
                </a:solidFill>
                <a:latin typeface="+mn-lt"/>
                <a:cs typeface="Arial MT"/>
              </a:rPr>
              <a:t> </a:t>
            </a:r>
            <a:r>
              <a:rPr lang="en-US" sz="2850" dirty="0">
                <a:solidFill>
                  <a:srgbClr val="333333"/>
                </a:solidFill>
                <a:latin typeface="+mn-lt"/>
                <a:cs typeface="Arial MT"/>
              </a:rPr>
              <a:t>Toastmaster,</a:t>
            </a:r>
            <a:r>
              <a:rPr lang="en-US" sz="2850" spc="8" dirty="0">
                <a:solidFill>
                  <a:srgbClr val="333333"/>
                </a:solidFill>
                <a:latin typeface="+mn-lt"/>
                <a:cs typeface="Arial MT"/>
              </a:rPr>
              <a:t> </a:t>
            </a:r>
            <a:r>
              <a:rPr lang="en-US" sz="2850" dirty="0">
                <a:solidFill>
                  <a:srgbClr val="333333"/>
                </a:solidFill>
                <a:latin typeface="+mn-lt"/>
                <a:cs typeface="Arial MT"/>
              </a:rPr>
              <a:t>or an</a:t>
            </a:r>
            <a:r>
              <a:rPr lang="en-US" sz="2850" spc="15" dirty="0">
                <a:solidFill>
                  <a:srgbClr val="333333"/>
                </a:solidFill>
                <a:latin typeface="+mn-lt"/>
                <a:cs typeface="Arial MT"/>
              </a:rPr>
              <a:t> </a:t>
            </a:r>
            <a:r>
              <a:rPr lang="en-US" sz="2850" dirty="0">
                <a:solidFill>
                  <a:srgbClr val="333333"/>
                </a:solidFill>
                <a:latin typeface="+mn-lt"/>
                <a:cs typeface="Arial MT"/>
              </a:rPr>
              <a:t>event</a:t>
            </a:r>
            <a:r>
              <a:rPr lang="en-US" sz="2850" spc="30" dirty="0">
                <a:solidFill>
                  <a:srgbClr val="333333"/>
                </a:solidFill>
                <a:latin typeface="+mn-lt"/>
                <a:cs typeface="Arial MT"/>
              </a:rPr>
              <a:t> </a:t>
            </a:r>
            <a:r>
              <a:rPr lang="en-US" sz="2850" dirty="0">
                <a:solidFill>
                  <a:srgbClr val="333333"/>
                </a:solidFill>
                <a:latin typeface="+mn-lt"/>
                <a:cs typeface="Arial MT"/>
              </a:rPr>
              <a:t>committee chair </a:t>
            </a:r>
            <a:r>
              <a:rPr lang="en-US" sz="2850" spc="-8" dirty="0">
                <a:solidFill>
                  <a:srgbClr val="333333"/>
                </a:solidFill>
                <a:latin typeface="+mn-lt"/>
                <a:cs typeface="Arial MT"/>
              </a:rPr>
              <a:t>for </a:t>
            </a:r>
            <a:r>
              <a:rPr lang="en-US" sz="2850" spc="-683" dirty="0">
                <a:solidFill>
                  <a:srgbClr val="333333"/>
                </a:solidFill>
                <a:latin typeface="+mn-lt"/>
                <a:cs typeface="Arial MT"/>
              </a:rPr>
              <a:t> </a:t>
            </a:r>
            <a:r>
              <a:rPr lang="en-US" sz="2850" dirty="0">
                <a:solidFill>
                  <a:srgbClr val="333333"/>
                </a:solidFill>
                <a:latin typeface="+mn-lt"/>
                <a:cs typeface="Arial MT"/>
              </a:rPr>
              <a:t>the</a:t>
            </a:r>
            <a:r>
              <a:rPr lang="en-US" sz="2850" spc="8" dirty="0">
                <a:solidFill>
                  <a:srgbClr val="333333"/>
                </a:solidFill>
                <a:latin typeface="+mn-lt"/>
                <a:cs typeface="Arial MT"/>
              </a:rPr>
              <a:t> </a:t>
            </a:r>
            <a:r>
              <a:rPr lang="en-US" sz="2850" dirty="0">
                <a:solidFill>
                  <a:srgbClr val="333333"/>
                </a:solidFill>
                <a:latin typeface="+mn-lt"/>
                <a:cs typeface="Arial MT"/>
              </a:rPr>
              <a:t>event</a:t>
            </a:r>
            <a:r>
              <a:rPr lang="en-US" sz="2850" spc="30" dirty="0">
                <a:solidFill>
                  <a:srgbClr val="333333"/>
                </a:solidFill>
                <a:latin typeface="+mn-lt"/>
                <a:cs typeface="Arial MT"/>
              </a:rPr>
              <a:t> </a:t>
            </a:r>
            <a:r>
              <a:rPr lang="en-US" sz="2850" dirty="0">
                <a:solidFill>
                  <a:srgbClr val="333333"/>
                </a:solidFill>
                <a:latin typeface="+mn-lt"/>
                <a:cs typeface="Arial MT"/>
              </a:rPr>
              <a:t>at</a:t>
            </a:r>
            <a:r>
              <a:rPr lang="en-US" sz="2850" spc="8" dirty="0">
                <a:solidFill>
                  <a:srgbClr val="333333"/>
                </a:solidFill>
                <a:latin typeface="+mn-lt"/>
                <a:cs typeface="Arial MT"/>
              </a:rPr>
              <a:t> </a:t>
            </a:r>
            <a:r>
              <a:rPr lang="en-US" sz="2850" dirty="0">
                <a:solidFill>
                  <a:srgbClr val="333333"/>
                </a:solidFill>
                <a:latin typeface="+mn-lt"/>
                <a:cs typeface="Arial MT"/>
              </a:rPr>
              <a:t>which</a:t>
            </a:r>
            <a:r>
              <a:rPr lang="en-US" sz="2850" spc="23" dirty="0">
                <a:solidFill>
                  <a:srgbClr val="333333"/>
                </a:solidFill>
                <a:latin typeface="+mn-lt"/>
                <a:cs typeface="Arial MT"/>
              </a:rPr>
              <a:t> </a:t>
            </a:r>
            <a:r>
              <a:rPr lang="en-US" sz="2850" dirty="0">
                <a:solidFill>
                  <a:srgbClr val="333333"/>
                </a:solidFill>
                <a:latin typeface="+mn-lt"/>
                <a:cs typeface="Arial MT"/>
              </a:rPr>
              <a:t>the</a:t>
            </a:r>
            <a:r>
              <a:rPr lang="en-US" sz="2850" spc="23" dirty="0">
                <a:solidFill>
                  <a:srgbClr val="333333"/>
                </a:solidFill>
                <a:latin typeface="+mn-lt"/>
                <a:cs typeface="Arial MT"/>
              </a:rPr>
              <a:t> </a:t>
            </a:r>
            <a:r>
              <a:rPr lang="en-US" sz="2850" dirty="0">
                <a:solidFill>
                  <a:srgbClr val="333333"/>
                </a:solidFill>
                <a:latin typeface="+mn-lt"/>
                <a:cs typeface="Arial MT"/>
              </a:rPr>
              <a:t>contest</a:t>
            </a:r>
            <a:r>
              <a:rPr lang="en-US" sz="2850" spc="30" dirty="0">
                <a:solidFill>
                  <a:srgbClr val="333333"/>
                </a:solidFill>
                <a:latin typeface="+mn-lt"/>
                <a:cs typeface="Arial MT"/>
              </a:rPr>
              <a:t> </a:t>
            </a:r>
            <a:r>
              <a:rPr lang="en-US" sz="2850" spc="-8" dirty="0">
                <a:solidFill>
                  <a:srgbClr val="333333"/>
                </a:solidFill>
                <a:latin typeface="+mn-lt"/>
                <a:cs typeface="Arial MT"/>
              </a:rPr>
              <a:t>will</a:t>
            </a:r>
            <a:r>
              <a:rPr lang="en-US" sz="2850" spc="-15" dirty="0">
                <a:solidFill>
                  <a:srgbClr val="333333"/>
                </a:solidFill>
                <a:latin typeface="+mn-lt"/>
                <a:cs typeface="Arial MT"/>
              </a:rPr>
              <a:t> </a:t>
            </a:r>
            <a:r>
              <a:rPr lang="en-US" sz="2850" dirty="0">
                <a:solidFill>
                  <a:srgbClr val="333333"/>
                </a:solidFill>
                <a:latin typeface="+mn-lt"/>
                <a:cs typeface="Arial MT"/>
              </a:rPr>
              <a:t>be</a:t>
            </a:r>
            <a:r>
              <a:rPr lang="en-US" sz="2850" spc="23" dirty="0">
                <a:solidFill>
                  <a:srgbClr val="333333"/>
                </a:solidFill>
                <a:latin typeface="+mn-lt"/>
                <a:cs typeface="Arial MT"/>
              </a:rPr>
              <a:t> </a:t>
            </a:r>
            <a:r>
              <a:rPr lang="en-US" sz="2850" dirty="0">
                <a:solidFill>
                  <a:srgbClr val="333333"/>
                </a:solidFill>
                <a:latin typeface="+mn-lt"/>
                <a:cs typeface="Arial MT"/>
              </a:rPr>
              <a:t>held,</a:t>
            </a:r>
            <a:r>
              <a:rPr lang="en-US" sz="2850" spc="8" dirty="0">
                <a:solidFill>
                  <a:srgbClr val="333333"/>
                </a:solidFill>
                <a:latin typeface="+mn-lt"/>
                <a:cs typeface="Arial MT"/>
              </a:rPr>
              <a:t> </a:t>
            </a:r>
            <a:r>
              <a:rPr lang="en-US" sz="2850" dirty="0">
                <a:solidFill>
                  <a:srgbClr val="333333"/>
                </a:solidFill>
                <a:latin typeface="+mn-lt"/>
                <a:cs typeface="Arial MT"/>
              </a:rPr>
              <a:t>including </a:t>
            </a:r>
            <a:r>
              <a:rPr lang="en-US" sz="2850" spc="8" dirty="0">
                <a:solidFill>
                  <a:srgbClr val="333333"/>
                </a:solidFill>
                <a:latin typeface="+mn-lt"/>
                <a:cs typeface="Arial MT"/>
              </a:rPr>
              <a:t> </a:t>
            </a:r>
            <a:r>
              <a:rPr lang="en-US" sz="2850" dirty="0">
                <a:solidFill>
                  <a:srgbClr val="333333"/>
                </a:solidFill>
                <a:latin typeface="+mn-lt"/>
                <a:cs typeface="Arial MT"/>
              </a:rPr>
              <a:t>Area,</a:t>
            </a:r>
            <a:r>
              <a:rPr lang="en-US" sz="2850" spc="8" dirty="0">
                <a:solidFill>
                  <a:srgbClr val="333333"/>
                </a:solidFill>
                <a:latin typeface="+mn-lt"/>
                <a:cs typeface="Arial MT"/>
              </a:rPr>
              <a:t> </a:t>
            </a:r>
            <a:r>
              <a:rPr lang="en-US" sz="2850" dirty="0">
                <a:solidFill>
                  <a:srgbClr val="333333"/>
                </a:solidFill>
                <a:latin typeface="+mn-lt"/>
                <a:cs typeface="Arial MT"/>
              </a:rPr>
              <a:t>Division,</a:t>
            </a:r>
            <a:r>
              <a:rPr lang="en-US" sz="2850" spc="-45" dirty="0">
                <a:solidFill>
                  <a:srgbClr val="333333"/>
                </a:solidFill>
                <a:latin typeface="+mn-lt"/>
                <a:cs typeface="Arial MT"/>
              </a:rPr>
              <a:t> </a:t>
            </a:r>
            <a:r>
              <a:rPr lang="en-US" sz="2850" dirty="0">
                <a:solidFill>
                  <a:srgbClr val="333333"/>
                </a:solidFill>
                <a:latin typeface="+mn-lt"/>
                <a:cs typeface="Arial MT"/>
              </a:rPr>
              <a:t>and</a:t>
            </a:r>
            <a:r>
              <a:rPr lang="en-US" sz="2850" spc="15" dirty="0">
                <a:solidFill>
                  <a:srgbClr val="333333"/>
                </a:solidFill>
                <a:latin typeface="+mn-lt"/>
                <a:cs typeface="Arial MT"/>
              </a:rPr>
              <a:t> </a:t>
            </a:r>
            <a:r>
              <a:rPr lang="en-US" sz="2850" dirty="0">
                <a:solidFill>
                  <a:srgbClr val="333333"/>
                </a:solidFill>
                <a:latin typeface="+mn-lt"/>
                <a:cs typeface="Arial MT"/>
              </a:rPr>
              <a:t>District</a:t>
            </a:r>
            <a:r>
              <a:rPr lang="en-US" sz="2850" spc="-30" dirty="0">
                <a:solidFill>
                  <a:srgbClr val="333333"/>
                </a:solidFill>
                <a:latin typeface="+mn-lt"/>
                <a:cs typeface="Arial MT"/>
              </a:rPr>
              <a:t> </a:t>
            </a:r>
            <a:r>
              <a:rPr lang="en-US" sz="2850" dirty="0">
                <a:solidFill>
                  <a:srgbClr val="333333"/>
                </a:solidFill>
                <a:latin typeface="+mn-lt"/>
                <a:cs typeface="Arial MT"/>
              </a:rPr>
              <a:t>events,</a:t>
            </a:r>
            <a:r>
              <a:rPr lang="en-US" sz="2850" spc="23" dirty="0">
                <a:solidFill>
                  <a:srgbClr val="333333"/>
                </a:solidFill>
                <a:latin typeface="+mn-lt"/>
                <a:cs typeface="Arial MT"/>
              </a:rPr>
              <a:t> </a:t>
            </a:r>
            <a:r>
              <a:rPr lang="en-US" sz="2850" dirty="0">
                <a:solidFill>
                  <a:srgbClr val="333333"/>
                </a:solidFill>
                <a:latin typeface="+mn-lt"/>
                <a:cs typeface="Arial MT"/>
              </a:rPr>
              <a:t>as</a:t>
            </a:r>
            <a:r>
              <a:rPr lang="en-US" sz="2850" spc="15" dirty="0">
                <a:solidFill>
                  <a:srgbClr val="333333"/>
                </a:solidFill>
                <a:latin typeface="+mn-lt"/>
                <a:cs typeface="Arial MT"/>
              </a:rPr>
              <a:t> </a:t>
            </a:r>
            <a:r>
              <a:rPr lang="en-US" sz="2850" spc="-8" dirty="0">
                <a:solidFill>
                  <a:srgbClr val="333333"/>
                </a:solidFill>
                <a:latin typeface="+mn-lt"/>
                <a:cs typeface="Arial MT"/>
              </a:rPr>
              <a:t>well</a:t>
            </a:r>
            <a:r>
              <a:rPr lang="en-US" sz="2850" dirty="0">
                <a:solidFill>
                  <a:srgbClr val="333333"/>
                </a:solidFill>
                <a:latin typeface="+mn-lt"/>
                <a:cs typeface="Arial MT"/>
              </a:rPr>
              <a:t> as</a:t>
            </a:r>
            <a:r>
              <a:rPr lang="en-US" sz="2850" spc="8" dirty="0">
                <a:solidFill>
                  <a:srgbClr val="333333"/>
                </a:solidFill>
                <a:latin typeface="+mn-lt"/>
                <a:cs typeface="Arial MT"/>
              </a:rPr>
              <a:t> </a:t>
            </a:r>
            <a:r>
              <a:rPr lang="en-US" sz="2850" dirty="0">
                <a:solidFill>
                  <a:srgbClr val="333333"/>
                </a:solidFill>
                <a:latin typeface="+mn-lt"/>
                <a:cs typeface="Arial MT"/>
              </a:rPr>
              <a:t>the </a:t>
            </a:r>
            <a:r>
              <a:rPr lang="en-US" sz="2850" spc="8" dirty="0">
                <a:solidFill>
                  <a:srgbClr val="333333"/>
                </a:solidFill>
                <a:latin typeface="+mn-lt"/>
                <a:cs typeface="Arial MT"/>
              </a:rPr>
              <a:t> </a:t>
            </a:r>
            <a:r>
              <a:rPr lang="en-US" sz="2850" dirty="0">
                <a:solidFill>
                  <a:srgbClr val="333333"/>
                </a:solidFill>
                <a:latin typeface="+mn-lt"/>
                <a:cs typeface="Arial MT"/>
              </a:rPr>
              <a:t>International</a:t>
            </a:r>
            <a:r>
              <a:rPr lang="en-US" sz="2850" spc="30" dirty="0">
                <a:solidFill>
                  <a:srgbClr val="333333"/>
                </a:solidFill>
                <a:latin typeface="+mn-lt"/>
                <a:cs typeface="Arial MT"/>
              </a:rPr>
              <a:t> </a:t>
            </a:r>
            <a:r>
              <a:rPr lang="en-US" sz="2850" dirty="0">
                <a:solidFill>
                  <a:srgbClr val="333333"/>
                </a:solidFill>
                <a:latin typeface="+mn-lt"/>
                <a:cs typeface="Arial MT"/>
              </a:rPr>
              <a:t>Convention</a:t>
            </a:r>
            <a:endParaRPr lang="en-US" sz="2850" dirty="0">
              <a:latin typeface="+mn-lt"/>
              <a:cs typeface="Arial MT"/>
            </a:endParaRPr>
          </a:p>
          <a:p>
            <a:pPr marL="514350" algn="just">
              <a:lnSpc>
                <a:spcPct val="100000"/>
              </a:lnSpc>
              <a:spcBef>
                <a:spcPts val="900"/>
              </a:spcBef>
              <a:buFont typeface="Arial"/>
              <a:buAutoNum type="arabicPeriod" startAt="5"/>
              <a:tabLst>
                <a:tab pos="608648" algn="l"/>
                <a:tab pos="609600" algn="l"/>
              </a:tabLst>
            </a:pPr>
            <a:endParaRPr lang="en-US" sz="2700" dirty="0">
              <a:latin typeface="Arial MT"/>
              <a:cs typeface="Arial MT"/>
            </a:endParaRPr>
          </a:p>
        </p:txBody>
      </p:sp>
      <p:pic>
        <p:nvPicPr>
          <p:cNvPr id="7" name="Picture 6">
            <a:extLst>
              <a:ext uri="{FF2B5EF4-FFF2-40B4-BE49-F238E27FC236}">
                <a16:creationId xmlns:a16="http://schemas.microsoft.com/office/drawing/2014/main" id="{AEF6B7BE-5F4B-722F-82A7-9D98B55B2776}"/>
              </a:ext>
            </a:extLst>
          </p:cNvPr>
          <p:cNvPicPr>
            <a:picLocks noChangeAspect="1"/>
          </p:cNvPicPr>
          <p:nvPr/>
        </p:nvPicPr>
        <p:blipFill>
          <a:blip r:embed="rId3"/>
          <a:stretch>
            <a:fillRect/>
          </a:stretch>
        </p:blipFill>
        <p:spPr>
          <a:xfrm>
            <a:off x="11697947" y="1591057"/>
            <a:ext cx="6104339" cy="7855665"/>
          </a:xfrm>
          <a:prstGeom prst="rect">
            <a:avLst/>
          </a:prstGeom>
          <a:ln>
            <a:solidFill>
              <a:schemeClr val="tx1"/>
            </a:solid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6" name="Google Shape;146;p8"/>
          <p:cNvSpPr txBox="1">
            <a:spLocks noGrp="1"/>
          </p:cNvSpPr>
          <p:nvPr>
            <p:ph type="title"/>
          </p:nvPr>
        </p:nvSpPr>
        <p:spPr>
          <a:xfrm>
            <a:off x="1257299" y="177357"/>
            <a:ext cx="16514507" cy="1546584"/>
          </a:xfrm>
          <a:prstGeom prst="rect">
            <a:avLst/>
          </a:prstGeom>
          <a:noFill/>
          <a:ln>
            <a:noFill/>
          </a:ln>
        </p:spPr>
        <p:txBody>
          <a:bodyPr spcFirstLastPara="1" vert="horz" wrap="square" lIns="137138" tIns="68550" rIns="137138" bIns="68550" rtlCol="0" anchor="ctr" anchorCtr="0">
            <a:normAutofit/>
          </a:bodyPr>
          <a:lstStyle/>
          <a:p>
            <a:pPr algn="l">
              <a:lnSpc>
                <a:spcPct val="90000"/>
              </a:lnSpc>
              <a:spcBef>
                <a:spcPts val="0"/>
              </a:spcBef>
              <a:buClr>
                <a:schemeClr val="dk1"/>
              </a:buClr>
              <a:buSzPts val="4400"/>
            </a:pPr>
            <a:r>
              <a:rPr lang="en-US" sz="6600" b="1" dirty="0">
                <a:latin typeface="Arial"/>
                <a:ea typeface="Arial"/>
                <a:cs typeface="Arial"/>
                <a:sym typeface="Arial"/>
              </a:rPr>
              <a:t>International Speech Contest</a:t>
            </a:r>
            <a:endParaRPr b="1" dirty="0">
              <a:solidFill>
                <a:srgbClr val="004165"/>
              </a:solidFill>
              <a:latin typeface="Arial"/>
              <a:ea typeface="Arial"/>
              <a:cs typeface="Arial"/>
              <a:sym typeface="Arial"/>
            </a:endParaRPr>
          </a:p>
        </p:txBody>
      </p:sp>
      <p:sp>
        <p:nvSpPr>
          <p:cNvPr id="147" name="Google Shape;147;p8"/>
          <p:cNvSpPr txBox="1">
            <a:spLocks noGrp="1"/>
          </p:cNvSpPr>
          <p:nvPr>
            <p:ph type="body" idx="1"/>
          </p:nvPr>
        </p:nvSpPr>
        <p:spPr>
          <a:xfrm>
            <a:off x="1257299" y="1830032"/>
            <a:ext cx="16120872" cy="6626936"/>
          </a:xfrm>
          <a:prstGeom prst="rect">
            <a:avLst/>
          </a:prstGeom>
          <a:noFill/>
          <a:ln>
            <a:noFill/>
          </a:ln>
        </p:spPr>
        <p:txBody>
          <a:bodyPr spcFirstLastPara="1" vert="horz" wrap="square" lIns="137138" tIns="68550" rIns="137138" bIns="68550" rtlCol="0" anchor="t" anchorCtr="0">
            <a:normAutofit/>
          </a:bodyPr>
          <a:lstStyle/>
          <a:p>
            <a:pPr marL="446723" indent="-428625" algn="just">
              <a:lnSpc>
                <a:spcPct val="90000"/>
              </a:lnSpc>
              <a:spcBef>
                <a:spcPts val="1491"/>
              </a:spcBef>
              <a:buClr>
                <a:srgbClr val="333333"/>
              </a:buClr>
              <a:buSzPts val="2550"/>
              <a:buFont typeface="Wingdings" panose="05000000000000000000" pitchFamily="2" charset="2"/>
              <a:buChar char="§"/>
            </a:pPr>
            <a:r>
              <a:rPr lang="en-US" sz="2700" dirty="0"/>
              <a:t>As the contest proceeds, the Sergeant-at-Arms in the other room(s) will remind contestants to comply with all requirements and uphold the Toastmasters value of integrity.</a:t>
            </a:r>
          </a:p>
          <a:p>
            <a:pPr marL="446723" indent="-428625" algn="just">
              <a:lnSpc>
                <a:spcPct val="90000"/>
              </a:lnSpc>
              <a:spcBef>
                <a:spcPts val="1491"/>
              </a:spcBef>
              <a:buClr>
                <a:srgbClr val="333333"/>
              </a:buClr>
              <a:buSzPts val="2550"/>
              <a:buFont typeface="Wingdings" panose="05000000000000000000" pitchFamily="2" charset="2"/>
              <a:buChar char="§"/>
            </a:pPr>
            <a:r>
              <a:rPr lang="en-US" sz="2700" dirty="0"/>
              <a:t>During the one-minute silence, the Sergeant-at-Arms will escort the next contestant to the stage.</a:t>
            </a:r>
          </a:p>
          <a:p>
            <a:pPr marL="446723" indent="-428625" algn="just">
              <a:lnSpc>
                <a:spcPct val="90000"/>
              </a:lnSpc>
              <a:spcBef>
                <a:spcPts val="1491"/>
              </a:spcBef>
              <a:buClr>
                <a:srgbClr val="333333"/>
              </a:buClr>
              <a:buSzPts val="2550"/>
              <a:buFont typeface="Wingdings" panose="05000000000000000000" pitchFamily="2" charset="2"/>
              <a:buChar char="§"/>
            </a:pPr>
            <a:r>
              <a:rPr lang="en-US" sz="2700" dirty="0"/>
              <a:t>An audio and video check for all contestants will be conducted before the speeches begin. To confirm that each contestant’s audio and video are functioning properly, the Contest Chair will ask the contestant to repeat a phrase. Upon confirmation, the Contest Chair will respond, </a:t>
            </a:r>
            <a:r>
              <a:rPr lang="en-US" sz="2700" b="1" dirty="0"/>
              <a:t>“You’re welcome</a:t>
            </a:r>
            <a:r>
              <a:rPr lang="en-US" sz="2700" dirty="0"/>
              <a:t>,” indicating that the audio and video are functional.</a:t>
            </a:r>
          </a:p>
          <a:p>
            <a:pPr marL="446723" indent="-428625" algn="just">
              <a:lnSpc>
                <a:spcPct val="90000"/>
              </a:lnSpc>
              <a:spcBef>
                <a:spcPts val="1491"/>
              </a:spcBef>
              <a:buClr>
                <a:srgbClr val="333333"/>
              </a:buClr>
              <a:buSzPts val="2550"/>
              <a:buFont typeface="Wingdings" panose="05000000000000000000" pitchFamily="2" charset="2"/>
              <a:buChar char="§"/>
            </a:pPr>
            <a:r>
              <a:rPr lang="en-US" sz="2700" dirty="0"/>
              <a:t>Timing will begin with the contestant’s </a:t>
            </a:r>
            <a:r>
              <a:rPr lang="en-US" sz="2700" b="1" dirty="0"/>
              <a:t>first definite verbal or nonverbal communication </a:t>
            </a:r>
            <a:r>
              <a:rPr lang="en-US" sz="2700" dirty="0"/>
              <a:t>with the audience.</a:t>
            </a:r>
          </a:p>
          <a:p>
            <a:pPr marL="446723" indent="-428625" algn="just">
              <a:lnSpc>
                <a:spcPct val="90000"/>
              </a:lnSpc>
              <a:spcBef>
                <a:spcPts val="1491"/>
              </a:spcBef>
              <a:buClr>
                <a:srgbClr val="333333"/>
              </a:buClr>
              <a:buSzPts val="2550"/>
              <a:buFont typeface="Wingdings" panose="05000000000000000000" pitchFamily="2" charset="2"/>
              <a:buChar char="§"/>
            </a:pPr>
            <a:r>
              <a:rPr lang="en-US" sz="2700" dirty="0"/>
              <a:t>Once the contest has concluded, the Contest Chair will interview each contestant by asking one question. Each contestant will be given </a:t>
            </a:r>
            <a:r>
              <a:rPr lang="en-US" sz="2700" b="1" dirty="0"/>
              <a:t>30 seconds </a:t>
            </a:r>
            <a:r>
              <a:rPr lang="en-US" sz="2700" dirty="0"/>
              <a:t>to respond. Kindly help us adhere to the timelines.</a:t>
            </a:r>
          </a:p>
          <a:p>
            <a:pPr marL="446723" indent="-428625" algn="just">
              <a:lnSpc>
                <a:spcPct val="90000"/>
              </a:lnSpc>
              <a:spcBef>
                <a:spcPts val="1491"/>
              </a:spcBef>
              <a:buClr>
                <a:srgbClr val="333333"/>
              </a:buClr>
              <a:buSzPts val="2550"/>
              <a:buFont typeface="Wingdings" panose="05000000000000000000" pitchFamily="2" charset="2"/>
              <a:buChar char="§"/>
            </a:pPr>
            <a:r>
              <a:rPr lang="en-US" sz="2700" dirty="0"/>
              <a:t>Participation certificates will be presented </a:t>
            </a:r>
            <a:r>
              <a:rPr lang="en-US" sz="2700" b="1" dirty="0"/>
              <a:t>in the order of speaking</a:t>
            </a:r>
            <a:r>
              <a:rPr lang="en-US" sz="2700" dirty="0"/>
              <a:t>. Please be ready in the same order for your turn.</a:t>
            </a:r>
            <a:endParaRPr sz="27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g32240e68db8_0_1"/>
          <p:cNvSpPr txBox="1">
            <a:spLocks noGrp="1"/>
          </p:cNvSpPr>
          <p:nvPr>
            <p:ph type="title"/>
          </p:nvPr>
        </p:nvSpPr>
        <p:spPr>
          <a:xfrm>
            <a:off x="1229867" y="190190"/>
            <a:ext cx="16514550" cy="1546650"/>
          </a:xfrm>
          <a:prstGeom prst="rect">
            <a:avLst/>
          </a:prstGeom>
          <a:noFill/>
          <a:ln>
            <a:noFill/>
          </a:ln>
        </p:spPr>
        <p:txBody>
          <a:bodyPr spcFirstLastPara="1" vert="horz" wrap="square" lIns="137138" tIns="68550" rIns="137138" bIns="68550" rtlCol="0" anchor="ctr" anchorCtr="0">
            <a:normAutofit/>
          </a:bodyPr>
          <a:lstStyle/>
          <a:p>
            <a:pPr algn="l">
              <a:lnSpc>
                <a:spcPct val="90000"/>
              </a:lnSpc>
              <a:spcBef>
                <a:spcPts val="0"/>
              </a:spcBef>
              <a:buClr>
                <a:schemeClr val="dk1"/>
              </a:buClr>
              <a:buSzPts val="4400"/>
            </a:pPr>
            <a:r>
              <a:rPr lang="en-US" sz="6600" b="1" dirty="0">
                <a:latin typeface="Arial"/>
                <a:ea typeface="Arial"/>
                <a:cs typeface="Arial"/>
                <a:sym typeface="Arial"/>
              </a:rPr>
              <a:t>International Speech Contest</a:t>
            </a:r>
            <a:endParaRPr b="1" dirty="0">
              <a:solidFill>
                <a:srgbClr val="004165"/>
              </a:solidFill>
              <a:latin typeface="Arial"/>
              <a:ea typeface="Arial"/>
              <a:cs typeface="Arial"/>
              <a:sym typeface="Arial"/>
            </a:endParaRPr>
          </a:p>
        </p:txBody>
      </p:sp>
      <p:sp>
        <p:nvSpPr>
          <p:cNvPr id="5" name="Content Placeholder 4">
            <a:extLst>
              <a:ext uri="{FF2B5EF4-FFF2-40B4-BE49-F238E27FC236}">
                <a16:creationId xmlns:a16="http://schemas.microsoft.com/office/drawing/2014/main" id="{6B9BB443-21C8-C9A0-D9D9-CDF839AE64D4}"/>
              </a:ext>
            </a:extLst>
          </p:cNvPr>
          <p:cNvSpPr txBox="1">
            <a:spLocks/>
          </p:cNvSpPr>
          <p:nvPr/>
        </p:nvSpPr>
        <p:spPr>
          <a:xfrm>
            <a:off x="1533190" y="1736840"/>
            <a:ext cx="14361242" cy="6302324"/>
          </a:xfrm>
          <a:prstGeom prst="rect">
            <a:avLst/>
          </a:prstGeom>
          <a:noFill/>
          <a:ln>
            <a:noFill/>
          </a:ln>
        </p:spPr>
        <p:txBody>
          <a:bodyPr spcFirstLastPara="1" wrap="square" lIns="137138" tIns="68550" rIns="137138" bIns="68550" anchor="t" anchorCtr="0">
            <a:noAutofit/>
          </a:bodyPr>
          <a:lstStyle>
            <a:defPPr marR="0" lvl="0" algn="l" rtl="0">
              <a:lnSpc>
                <a:spcPct val="100000"/>
              </a:lnSpc>
              <a:spcBef>
                <a:spcPts val="0"/>
              </a:spcBef>
              <a:spcAft>
                <a:spcPts val="0"/>
              </a:spcAft>
            </a:defPPr>
            <a:lvl1pPr marL="457200" marR="0" lvl="0" indent="-342900" algn="l" rtl="0">
              <a:lnSpc>
                <a:spcPct val="90000"/>
              </a:lnSpc>
              <a:spcBef>
                <a:spcPts val="1000"/>
              </a:spcBef>
              <a:spcAft>
                <a:spcPts val="0"/>
              </a:spcAft>
              <a:buClr>
                <a:schemeClr val="dk1"/>
              </a:buClr>
              <a:buSzPts val="1800"/>
              <a:buFont typeface="Arial"/>
              <a:buChar char="•"/>
              <a:defRPr sz="2800" b="0" i="0" u="none" strike="noStrike" cap="none">
                <a:solidFill>
                  <a:schemeClr val="dk1"/>
                </a:solidFill>
                <a:latin typeface="Arial"/>
                <a:ea typeface="Arial"/>
                <a:cs typeface="Arial"/>
                <a:sym typeface="Arial"/>
              </a:defRPr>
            </a:lvl1pPr>
            <a:lvl2pPr marL="914400" marR="0" lvl="1" indent="-342900" algn="l" rtl="0">
              <a:lnSpc>
                <a:spcPct val="90000"/>
              </a:lnSpc>
              <a:spcBef>
                <a:spcPts val="500"/>
              </a:spcBef>
              <a:spcAft>
                <a:spcPts val="0"/>
              </a:spcAft>
              <a:buClr>
                <a:schemeClr val="dk1"/>
              </a:buClr>
              <a:buSzPts val="1800"/>
              <a:buFont typeface="Arial"/>
              <a:buChar char="•"/>
              <a:defRPr sz="2400" b="0" i="0" u="none" strike="noStrike" cap="none">
                <a:solidFill>
                  <a:schemeClr val="dk1"/>
                </a:solidFill>
                <a:latin typeface="Arial"/>
                <a:ea typeface="Arial"/>
                <a:cs typeface="Arial"/>
                <a:sym typeface="Arial"/>
              </a:defRPr>
            </a:lvl2pPr>
            <a:lvl3pPr marL="1371600" marR="0" lvl="2"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pPr marL="532448" algn="just">
              <a:lnSpc>
                <a:spcPct val="100000"/>
              </a:lnSpc>
              <a:spcBef>
                <a:spcPts val="1193"/>
              </a:spcBef>
              <a:buFont typeface="Wingdings" panose="05000000000000000000" pitchFamily="2" charset="2"/>
              <a:buChar char="§"/>
              <a:tabLst>
                <a:tab pos="296228" algn="l"/>
              </a:tabLst>
            </a:pPr>
            <a:r>
              <a:rPr lang="en-US" sz="3000" dirty="0">
                <a:latin typeface="+mj-lt"/>
                <a:cs typeface="Arial MT"/>
              </a:rPr>
              <a:t>You must not mention the name of your club during your speech.</a:t>
            </a:r>
          </a:p>
          <a:p>
            <a:pPr marL="532448" algn="just">
              <a:lnSpc>
                <a:spcPct val="100000"/>
              </a:lnSpc>
              <a:spcBef>
                <a:spcPts val="1193"/>
              </a:spcBef>
              <a:buFont typeface="Wingdings" panose="05000000000000000000" pitchFamily="2" charset="2"/>
              <a:buChar char="§"/>
              <a:tabLst>
                <a:tab pos="296228" algn="l"/>
              </a:tabLst>
            </a:pPr>
            <a:endParaRPr lang="en-US" sz="3000" dirty="0">
              <a:latin typeface="+mj-lt"/>
              <a:cs typeface="Arial MT"/>
            </a:endParaRPr>
          </a:p>
          <a:p>
            <a:pPr marL="532448" algn="just">
              <a:lnSpc>
                <a:spcPct val="100000"/>
              </a:lnSpc>
              <a:spcBef>
                <a:spcPts val="1193"/>
              </a:spcBef>
              <a:buFont typeface="Wingdings" panose="05000000000000000000" pitchFamily="2" charset="2"/>
              <a:buChar char="§"/>
              <a:tabLst>
                <a:tab pos="296228" algn="l"/>
              </a:tabLst>
            </a:pPr>
            <a:r>
              <a:rPr lang="en-US" sz="3000" dirty="0">
                <a:latin typeface="+mj-lt"/>
                <a:cs typeface="Arial MT"/>
              </a:rPr>
              <a:t>Displaying badges, awards, or recognitions is not permitted.</a:t>
            </a:r>
          </a:p>
          <a:p>
            <a:pPr marL="532448" algn="just">
              <a:lnSpc>
                <a:spcPct val="100000"/>
              </a:lnSpc>
              <a:spcBef>
                <a:spcPts val="1193"/>
              </a:spcBef>
              <a:buFont typeface="Wingdings" panose="05000000000000000000" pitchFamily="2" charset="2"/>
              <a:buChar char="§"/>
              <a:tabLst>
                <a:tab pos="296228" algn="l"/>
              </a:tabLst>
            </a:pPr>
            <a:endParaRPr lang="en-US" sz="3000" dirty="0">
              <a:latin typeface="+mj-lt"/>
              <a:cs typeface="Arial MT"/>
            </a:endParaRPr>
          </a:p>
          <a:p>
            <a:pPr marL="532448" algn="just">
              <a:lnSpc>
                <a:spcPct val="100000"/>
              </a:lnSpc>
              <a:spcBef>
                <a:spcPts val="1193"/>
              </a:spcBef>
              <a:buFont typeface="Wingdings" panose="05000000000000000000" pitchFamily="2" charset="2"/>
              <a:buChar char="§"/>
              <a:tabLst>
                <a:tab pos="296228" algn="l"/>
              </a:tabLst>
            </a:pPr>
            <a:r>
              <a:rPr lang="en-US" sz="3000" dirty="0">
                <a:latin typeface="+mj-lt"/>
                <a:cs typeface="Arial MT"/>
              </a:rPr>
              <a:t>You may set up your props during the one minute of silence before your speech.</a:t>
            </a:r>
          </a:p>
          <a:p>
            <a:pPr marL="532448" algn="just">
              <a:lnSpc>
                <a:spcPct val="100000"/>
              </a:lnSpc>
              <a:spcBef>
                <a:spcPts val="1193"/>
              </a:spcBef>
              <a:buFont typeface="Wingdings" panose="05000000000000000000" pitchFamily="2" charset="2"/>
              <a:buChar char="§"/>
              <a:tabLst>
                <a:tab pos="296228" algn="l"/>
              </a:tabLst>
            </a:pPr>
            <a:endParaRPr lang="en-US" sz="3000" dirty="0">
              <a:latin typeface="+mj-lt"/>
              <a:cs typeface="Arial MT"/>
            </a:endParaRPr>
          </a:p>
          <a:p>
            <a:pPr marL="532448" algn="just">
              <a:lnSpc>
                <a:spcPct val="100000"/>
              </a:lnSpc>
              <a:spcBef>
                <a:spcPts val="1193"/>
              </a:spcBef>
              <a:buFont typeface="Wingdings" panose="05000000000000000000" pitchFamily="2" charset="2"/>
              <a:buChar char="§"/>
              <a:tabLst>
                <a:tab pos="296228" algn="l"/>
              </a:tabLst>
            </a:pPr>
            <a:r>
              <a:rPr lang="en-US" sz="3000" dirty="0">
                <a:latin typeface="+mj-lt"/>
                <a:cs typeface="Arial MT"/>
              </a:rPr>
              <a:t>Please arrive early at the contest venue to check the setup, including the microphone, stage, and any other necessary arrangements.</a:t>
            </a:r>
          </a:p>
          <a:p>
            <a:pPr marL="18098" indent="0" algn="just">
              <a:lnSpc>
                <a:spcPct val="100000"/>
              </a:lnSpc>
              <a:spcBef>
                <a:spcPts val="1193"/>
              </a:spcBef>
              <a:buNone/>
              <a:tabLst>
                <a:tab pos="296228" algn="l"/>
              </a:tabLst>
            </a:pPr>
            <a:endParaRPr lang="en-US" sz="3000" dirty="0">
              <a:latin typeface="+mj-lt"/>
              <a:cs typeface="Arial MT"/>
            </a:endParaRPr>
          </a:p>
          <a:p>
            <a:pPr marL="532448" algn="just">
              <a:lnSpc>
                <a:spcPct val="100000"/>
              </a:lnSpc>
              <a:spcBef>
                <a:spcPts val="1193"/>
              </a:spcBef>
              <a:buFont typeface="Wingdings" panose="05000000000000000000" pitchFamily="2" charset="2"/>
              <a:buChar char="§"/>
              <a:tabLst>
                <a:tab pos="296228" algn="l"/>
              </a:tabLst>
            </a:pPr>
            <a:r>
              <a:rPr lang="en-US" sz="3000" dirty="0">
                <a:latin typeface="+mj-lt"/>
                <a:cs typeface="Arial MT"/>
              </a:rPr>
              <a:t>Inform the Contest Chair about your intention to be moved to the holding area during the contest.</a:t>
            </a:r>
          </a:p>
          <a:p>
            <a:pPr marL="532448" algn="just">
              <a:lnSpc>
                <a:spcPct val="100000"/>
              </a:lnSpc>
              <a:spcBef>
                <a:spcPts val="1193"/>
              </a:spcBef>
              <a:buFont typeface="Wingdings" panose="05000000000000000000" pitchFamily="2" charset="2"/>
              <a:buChar char="§"/>
              <a:tabLst>
                <a:tab pos="296228" algn="l"/>
              </a:tabLst>
            </a:pPr>
            <a:endParaRPr lang="en-US" sz="3000" dirty="0">
              <a:latin typeface="Arial MT"/>
              <a:cs typeface="Arial MT"/>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Google Shape;173;p10"/>
          <p:cNvSpPr txBox="1">
            <a:spLocks noGrp="1"/>
          </p:cNvSpPr>
          <p:nvPr>
            <p:ph type="title"/>
          </p:nvPr>
        </p:nvSpPr>
        <p:spPr>
          <a:xfrm>
            <a:off x="1257299" y="547689"/>
            <a:ext cx="16514507" cy="1546584"/>
          </a:xfrm>
          <a:prstGeom prst="rect">
            <a:avLst/>
          </a:prstGeom>
          <a:noFill/>
          <a:ln>
            <a:noFill/>
          </a:ln>
        </p:spPr>
        <p:txBody>
          <a:bodyPr spcFirstLastPara="1" vert="horz" wrap="square" lIns="137138" tIns="68550" rIns="137138" bIns="68550" rtlCol="0" anchor="ctr" anchorCtr="0">
            <a:normAutofit/>
          </a:bodyPr>
          <a:lstStyle/>
          <a:p>
            <a:pPr algn="l">
              <a:lnSpc>
                <a:spcPct val="90000"/>
              </a:lnSpc>
              <a:spcBef>
                <a:spcPts val="0"/>
              </a:spcBef>
              <a:buClr>
                <a:schemeClr val="dk1"/>
              </a:buClr>
              <a:buSzPts val="4400"/>
            </a:pPr>
            <a:r>
              <a:rPr lang="en-US" sz="6600" b="1" dirty="0">
                <a:latin typeface="Arial"/>
                <a:ea typeface="Arial"/>
                <a:cs typeface="Arial"/>
                <a:sym typeface="Arial"/>
              </a:rPr>
              <a:t>International Speech Contest</a:t>
            </a:r>
            <a:endParaRPr b="1" dirty="0">
              <a:solidFill>
                <a:srgbClr val="004165"/>
              </a:solidFill>
              <a:latin typeface="Arial"/>
              <a:ea typeface="Arial"/>
              <a:cs typeface="Arial"/>
              <a:sym typeface="Arial"/>
            </a:endParaRPr>
          </a:p>
        </p:txBody>
      </p:sp>
      <p:sp>
        <p:nvSpPr>
          <p:cNvPr id="4" name="object 3">
            <a:extLst>
              <a:ext uri="{FF2B5EF4-FFF2-40B4-BE49-F238E27FC236}">
                <a16:creationId xmlns:a16="http://schemas.microsoft.com/office/drawing/2014/main" id="{4302B6DC-998F-A9B6-69A3-36B915A17850}"/>
              </a:ext>
            </a:extLst>
          </p:cNvPr>
          <p:cNvSpPr txBox="1"/>
          <p:nvPr/>
        </p:nvSpPr>
        <p:spPr>
          <a:xfrm>
            <a:off x="1601396" y="2458667"/>
            <a:ext cx="6200501" cy="1746632"/>
          </a:xfrm>
          <a:prstGeom prst="rect">
            <a:avLst/>
          </a:prstGeom>
        </p:spPr>
        <p:txBody>
          <a:bodyPr vert="horz" wrap="square" lIns="0" tIns="129540" rIns="0" bIns="0" rtlCol="0">
            <a:spAutoFit/>
          </a:bodyPr>
          <a:lstStyle/>
          <a:p>
            <a:pPr marL="19050">
              <a:spcBef>
                <a:spcPts val="1020"/>
              </a:spcBef>
            </a:pPr>
            <a:r>
              <a:rPr sz="3000" b="1" u="sng" dirty="0">
                <a:solidFill>
                  <a:srgbClr val="333333"/>
                </a:solidFill>
                <a:latin typeface="Arial MT"/>
                <a:cs typeface="Arial"/>
              </a:rPr>
              <a:t>Drawing</a:t>
            </a:r>
            <a:r>
              <a:rPr sz="3000" b="1" u="sng" spc="-30" dirty="0">
                <a:solidFill>
                  <a:srgbClr val="333333"/>
                </a:solidFill>
                <a:latin typeface="Arial MT"/>
                <a:cs typeface="Arial"/>
              </a:rPr>
              <a:t> </a:t>
            </a:r>
            <a:r>
              <a:rPr sz="3000" b="1" u="sng" dirty="0">
                <a:solidFill>
                  <a:srgbClr val="333333"/>
                </a:solidFill>
                <a:latin typeface="Arial MT"/>
                <a:cs typeface="Arial"/>
              </a:rPr>
              <a:t>Lots</a:t>
            </a:r>
            <a:r>
              <a:rPr sz="3000" b="1" u="sng" spc="-75" dirty="0">
                <a:solidFill>
                  <a:srgbClr val="333333"/>
                </a:solidFill>
                <a:latin typeface="Arial MT"/>
                <a:cs typeface="Arial"/>
              </a:rPr>
              <a:t> </a:t>
            </a:r>
            <a:r>
              <a:rPr sz="3000" b="1" u="sng" dirty="0">
                <a:solidFill>
                  <a:srgbClr val="333333"/>
                </a:solidFill>
                <a:latin typeface="Arial MT"/>
                <a:cs typeface="Arial"/>
              </a:rPr>
              <a:t>of</a:t>
            </a:r>
            <a:r>
              <a:rPr sz="3000" b="1" u="sng" spc="-30" dirty="0">
                <a:solidFill>
                  <a:srgbClr val="333333"/>
                </a:solidFill>
                <a:latin typeface="Arial MT"/>
                <a:cs typeface="Arial"/>
              </a:rPr>
              <a:t> </a:t>
            </a:r>
            <a:r>
              <a:rPr sz="3000" b="1" u="sng" dirty="0">
                <a:solidFill>
                  <a:srgbClr val="333333"/>
                </a:solidFill>
                <a:latin typeface="Arial MT"/>
                <a:cs typeface="Arial"/>
              </a:rPr>
              <a:t>Speaking</a:t>
            </a:r>
            <a:r>
              <a:rPr sz="3000" b="1" u="sng" spc="-8" dirty="0">
                <a:solidFill>
                  <a:srgbClr val="333333"/>
                </a:solidFill>
                <a:latin typeface="Arial MT"/>
                <a:cs typeface="Arial"/>
              </a:rPr>
              <a:t> </a:t>
            </a:r>
            <a:r>
              <a:rPr sz="3000" b="1" u="sng" dirty="0">
                <a:solidFill>
                  <a:srgbClr val="333333"/>
                </a:solidFill>
                <a:latin typeface="Arial MT"/>
                <a:cs typeface="Arial"/>
              </a:rPr>
              <a:t>Order</a:t>
            </a:r>
            <a:endParaRPr sz="3000" u="sng" dirty="0">
              <a:latin typeface="Arial MT"/>
              <a:cs typeface="Arial"/>
            </a:endParaRPr>
          </a:p>
          <a:p>
            <a:pPr marL="446723" indent="-428625">
              <a:spcBef>
                <a:spcPts val="885"/>
              </a:spcBef>
              <a:buFont typeface="Wingdings" panose="05000000000000000000" pitchFamily="2" charset="2"/>
              <a:buChar char="§"/>
              <a:tabLst>
                <a:tab pos="296228" algn="l"/>
              </a:tabLst>
            </a:pPr>
            <a:r>
              <a:rPr sz="3000" dirty="0">
                <a:solidFill>
                  <a:srgbClr val="333333"/>
                </a:solidFill>
                <a:latin typeface="Arial MT"/>
                <a:cs typeface="Arial MT"/>
              </a:rPr>
              <a:t>Chits</a:t>
            </a:r>
            <a:r>
              <a:rPr sz="3000" spc="-53" dirty="0">
                <a:solidFill>
                  <a:srgbClr val="333333"/>
                </a:solidFill>
                <a:latin typeface="Arial MT"/>
                <a:cs typeface="Arial MT"/>
              </a:rPr>
              <a:t> </a:t>
            </a:r>
            <a:r>
              <a:rPr sz="3000" dirty="0">
                <a:solidFill>
                  <a:srgbClr val="333333"/>
                </a:solidFill>
                <a:latin typeface="Arial MT"/>
                <a:cs typeface="Arial MT"/>
              </a:rPr>
              <a:t>–</a:t>
            </a:r>
            <a:r>
              <a:rPr sz="3000" spc="-23" dirty="0">
                <a:solidFill>
                  <a:srgbClr val="333333"/>
                </a:solidFill>
                <a:latin typeface="Arial MT"/>
                <a:cs typeface="Arial MT"/>
              </a:rPr>
              <a:t> </a:t>
            </a:r>
            <a:r>
              <a:rPr sz="3000" dirty="0">
                <a:solidFill>
                  <a:srgbClr val="333333"/>
                </a:solidFill>
                <a:latin typeface="Arial MT"/>
                <a:cs typeface="Arial MT"/>
              </a:rPr>
              <a:t>old</a:t>
            </a:r>
            <a:r>
              <a:rPr sz="3000" spc="-38" dirty="0">
                <a:solidFill>
                  <a:srgbClr val="333333"/>
                </a:solidFill>
                <a:latin typeface="Arial MT"/>
                <a:cs typeface="Arial MT"/>
              </a:rPr>
              <a:t> </a:t>
            </a:r>
            <a:r>
              <a:rPr sz="3000" dirty="0">
                <a:solidFill>
                  <a:srgbClr val="333333"/>
                </a:solidFill>
                <a:latin typeface="Arial MT"/>
                <a:cs typeface="Arial MT"/>
              </a:rPr>
              <a:t>method</a:t>
            </a:r>
            <a:endParaRPr sz="3000" dirty="0">
              <a:latin typeface="Arial MT"/>
              <a:cs typeface="Arial MT"/>
            </a:endParaRPr>
          </a:p>
          <a:p>
            <a:pPr marL="446723" indent="-428625">
              <a:spcBef>
                <a:spcPts val="907"/>
              </a:spcBef>
              <a:buFont typeface="Wingdings" panose="05000000000000000000" pitchFamily="2" charset="2"/>
              <a:buChar char="§"/>
              <a:tabLst>
                <a:tab pos="296228" algn="l"/>
              </a:tabLst>
            </a:pPr>
            <a:r>
              <a:rPr sz="3000" dirty="0">
                <a:solidFill>
                  <a:srgbClr val="333333"/>
                </a:solidFill>
                <a:latin typeface="Arial MT"/>
                <a:cs typeface="Arial MT"/>
              </a:rPr>
              <a:t>pickerwheel.com</a:t>
            </a:r>
            <a:endParaRPr sz="3000" dirty="0">
              <a:latin typeface="Arial MT"/>
              <a:cs typeface="Arial MT"/>
            </a:endParaRPr>
          </a:p>
        </p:txBody>
      </p:sp>
      <p:sp>
        <p:nvSpPr>
          <p:cNvPr id="5" name="object 4">
            <a:extLst>
              <a:ext uri="{FF2B5EF4-FFF2-40B4-BE49-F238E27FC236}">
                <a16:creationId xmlns:a16="http://schemas.microsoft.com/office/drawing/2014/main" id="{E09EDD7C-D128-741E-2434-21115632E7BA}"/>
              </a:ext>
            </a:extLst>
          </p:cNvPr>
          <p:cNvSpPr txBox="1"/>
          <p:nvPr/>
        </p:nvSpPr>
        <p:spPr>
          <a:xfrm>
            <a:off x="1601396" y="4705786"/>
            <a:ext cx="15257855" cy="434734"/>
          </a:xfrm>
          <a:prstGeom prst="rect">
            <a:avLst/>
          </a:prstGeom>
        </p:spPr>
        <p:txBody>
          <a:bodyPr vert="horz" wrap="square" lIns="0" tIns="19050" rIns="0" bIns="0" rtlCol="0">
            <a:spAutoFit/>
          </a:bodyPr>
          <a:lstStyle/>
          <a:p>
            <a:pPr marL="19050">
              <a:spcBef>
                <a:spcPts val="150"/>
              </a:spcBef>
            </a:pPr>
            <a:r>
              <a:rPr lang="en-US" sz="2700" b="1" dirty="0">
                <a:solidFill>
                  <a:srgbClr val="333333"/>
                </a:solidFill>
                <a:latin typeface="Arial MT"/>
                <a:cs typeface="Arial MT"/>
              </a:rPr>
              <a:t>Please conduct the drawing of lots in the presence of the Chief Judge and all contestants.</a:t>
            </a:r>
            <a:endParaRPr sz="2700" b="1" dirty="0">
              <a:latin typeface="Arial MT"/>
              <a:cs typeface="Arial MT"/>
            </a:endParaRPr>
          </a:p>
        </p:txBody>
      </p:sp>
      <p:sp>
        <p:nvSpPr>
          <p:cNvPr id="6" name="TextBox 5">
            <a:extLst>
              <a:ext uri="{FF2B5EF4-FFF2-40B4-BE49-F238E27FC236}">
                <a16:creationId xmlns:a16="http://schemas.microsoft.com/office/drawing/2014/main" id="{A9865B7A-E093-85B5-D520-63B014861A84}"/>
              </a:ext>
            </a:extLst>
          </p:cNvPr>
          <p:cNvSpPr txBox="1"/>
          <p:nvPr/>
        </p:nvSpPr>
        <p:spPr>
          <a:xfrm>
            <a:off x="1413104" y="5934881"/>
            <a:ext cx="15803333" cy="1918474"/>
          </a:xfrm>
          <a:prstGeom prst="rect">
            <a:avLst/>
          </a:prstGeom>
          <a:noFill/>
        </p:spPr>
        <p:txBody>
          <a:bodyPr wrap="square">
            <a:spAutoFit/>
          </a:bodyPr>
          <a:lstStyle/>
          <a:p>
            <a:pPr algn="just"/>
            <a:r>
              <a:rPr lang="en-US" sz="2400" b="1" u="sng" dirty="0"/>
              <a:t>Important Note: </a:t>
            </a:r>
            <a:r>
              <a:rPr lang="en-US" sz="2400" b="1" i="1" dirty="0"/>
              <a:t>In case a contestant is unable to be present at the time of drawing lots</a:t>
            </a:r>
            <a:r>
              <a:rPr lang="en-US" sz="2400" i="1" dirty="0"/>
              <a:t>, they must submit a </a:t>
            </a:r>
            <a:r>
              <a:rPr lang="en-US" sz="2400" b="1" i="1" dirty="0"/>
              <a:t>written communication</a:t>
            </a:r>
            <a:r>
              <a:rPr lang="en-US" sz="2400" i="1" dirty="0"/>
              <a:t> to the </a:t>
            </a:r>
            <a:r>
              <a:rPr lang="en-US" sz="2400" b="1" i="1" dirty="0"/>
              <a:t>Contest Chair and Chief Judge</a:t>
            </a:r>
            <a:r>
              <a:rPr lang="en-US" sz="2400" i="1" dirty="0"/>
              <a:t>, stating their </a:t>
            </a:r>
            <a:r>
              <a:rPr lang="en-US" sz="2400" b="1" i="1" dirty="0"/>
              <a:t>consent to accept the speaking order</a:t>
            </a:r>
            <a:r>
              <a:rPr lang="en-US" sz="2400" i="1" dirty="0"/>
              <a:t> that will be determined in their absence. </a:t>
            </a:r>
            <a:r>
              <a:rPr lang="en-US" sz="2400" b="1" i="1" dirty="0"/>
              <a:t>Without this written communication,</a:t>
            </a:r>
            <a:r>
              <a:rPr lang="en-US" sz="2400" i="1" dirty="0"/>
              <a:t> the Contest Chair </a:t>
            </a:r>
            <a:r>
              <a:rPr lang="en-US" sz="2400" b="1" i="1" dirty="0"/>
              <a:t>shall not proceed</a:t>
            </a:r>
            <a:r>
              <a:rPr lang="en-US" sz="2400" i="1" dirty="0"/>
              <a:t> with the determination of the speaking order.</a:t>
            </a:r>
          </a:p>
          <a:p>
            <a:pPr marL="19050" algn="just">
              <a:spcBef>
                <a:spcPts val="150"/>
              </a:spcBef>
            </a:pPr>
            <a:endParaRPr lang="en-US" sz="2100" i="1" dirty="0">
              <a:solidFill>
                <a:srgbClr val="333333"/>
              </a:solidFill>
              <a:latin typeface="Arial MT"/>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11"/>
          <p:cNvSpPr txBox="1">
            <a:spLocks noGrp="1"/>
          </p:cNvSpPr>
          <p:nvPr>
            <p:ph type="title"/>
          </p:nvPr>
        </p:nvSpPr>
        <p:spPr>
          <a:xfrm>
            <a:off x="1257299" y="547689"/>
            <a:ext cx="16514507" cy="1546584"/>
          </a:xfrm>
          <a:prstGeom prst="rect">
            <a:avLst/>
          </a:prstGeom>
          <a:noFill/>
          <a:ln>
            <a:noFill/>
          </a:ln>
        </p:spPr>
        <p:txBody>
          <a:bodyPr spcFirstLastPara="1" vert="horz" wrap="square" lIns="137138" tIns="68550" rIns="137138" bIns="68550" rtlCol="0" anchor="ctr" anchorCtr="0">
            <a:normAutofit/>
          </a:bodyPr>
          <a:lstStyle/>
          <a:p>
            <a:pPr algn="l">
              <a:lnSpc>
                <a:spcPct val="90000"/>
              </a:lnSpc>
              <a:spcBef>
                <a:spcPts val="0"/>
              </a:spcBef>
              <a:buClr>
                <a:schemeClr val="dk1"/>
              </a:buClr>
              <a:buSzPts val="4400"/>
            </a:pPr>
            <a:r>
              <a:rPr lang="en-US" sz="6600" b="1">
                <a:latin typeface="Arial"/>
                <a:ea typeface="Arial"/>
                <a:cs typeface="Arial"/>
                <a:sym typeface="Arial"/>
              </a:rPr>
              <a:t>International Speech Contest</a:t>
            </a:r>
            <a:endParaRPr b="1">
              <a:solidFill>
                <a:srgbClr val="004165"/>
              </a:solidFill>
              <a:latin typeface="Arial"/>
              <a:ea typeface="Arial"/>
              <a:cs typeface="Arial"/>
              <a:sym typeface="Arial"/>
            </a:endParaRPr>
          </a:p>
        </p:txBody>
      </p:sp>
      <p:sp>
        <p:nvSpPr>
          <p:cNvPr id="2" name="object 3">
            <a:extLst>
              <a:ext uri="{FF2B5EF4-FFF2-40B4-BE49-F238E27FC236}">
                <a16:creationId xmlns:a16="http://schemas.microsoft.com/office/drawing/2014/main" id="{F2ED797B-41A0-48D5-C592-9DEA80D1F79E}"/>
              </a:ext>
            </a:extLst>
          </p:cNvPr>
          <p:cNvSpPr txBox="1"/>
          <p:nvPr/>
        </p:nvSpPr>
        <p:spPr>
          <a:xfrm>
            <a:off x="1601396" y="2458667"/>
            <a:ext cx="6200501" cy="3606115"/>
          </a:xfrm>
          <a:prstGeom prst="rect">
            <a:avLst/>
          </a:prstGeom>
        </p:spPr>
        <p:txBody>
          <a:bodyPr vert="horz" wrap="square" lIns="0" tIns="129540" rIns="0" bIns="0" rtlCol="0">
            <a:spAutoFit/>
          </a:bodyPr>
          <a:lstStyle/>
          <a:p>
            <a:pPr marL="18098">
              <a:spcBef>
                <a:spcPts val="428"/>
              </a:spcBef>
              <a:tabLst>
                <a:tab pos="296228" algn="l"/>
              </a:tabLst>
            </a:pPr>
            <a:r>
              <a:rPr lang="en-IN" sz="3000" b="1" u="sng" dirty="0">
                <a:solidFill>
                  <a:srgbClr val="333333"/>
                </a:solidFill>
                <a:latin typeface="Arial MT"/>
                <a:cs typeface="Arial MT"/>
              </a:rPr>
              <a:t>Speaking</a:t>
            </a:r>
            <a:r>
              <a:rPr lang="en-IN" sz="3000" b="1" u="sng" spc="-45" dirty="0">
                <a:solidFill>
                  <a:srgbClr val="333333"/>
                </a:solidFill>
                <a:latin typeface="Arial MT"/>
                <a:cs typeface="Arial MT"/>
              </a:rPr>
              <a:t> </a:t>
            </a:r>
            <a:r>
              <a:rPr lang="en-IN" sz="3000" b="1" u="sng" spc="-8" dirty="0">
                <a:solidFill>
                  <a:srgbClr val="333333"/>
                </a:solidFill>
                <a:latin typeface="Arial MT"/>
                <a:cs typeface="Arial MT"/>
              </a:rPr>
              <a:t>Order:</a:t>
            </a:r>
          </a:p>
          <a:p>
            <a:pPr marL="18098">
              <a:spcBef>
                <a:spcPts val="428"/>
              </a:spcBef>
              <a:tabLst>
                <a:tab pos="296228" algn="l"/>
              </a:tabLst>
            </a:pPr>
            <a:endParaRPr lang="en-IN" sz="3000" b="1" u="sng" dirty="0">
              <a:latin typeface="Arial MT"/>
              <a:cs typeface="Arial MT"/>
            </a:endParaRPr>
          </a:p>
          <a:p>
            <a:pPr marL="800100" lvl="1" indent="-277178">
              <a:spcBef>
                <a:spcPts val="293"/>
              </a:spcBef>
              <a:buChar char="•"/>
              <a:tabLst>
                <a:tab pos="801053" algn="l"/>
              </a:tabLst>
            </a:pPr>
            <a:r>
              <a:rPr lang="en-IN" sz="3000" dirty="0">
                <a:solidFill>
                  <a:srgbClr val="333333"/>
                </a:solidFill>
                <a:latin typeface="Arial MT"/>
                <a:cs typeface="Arial MT"/>
              </a:rPr>
              <a:t>Contestant</a:t>
            </a:r>
            <a:r>
              <a:rPr lang="en-IN" sz="3000" spc="-45" dirty="0">
                <a:solidFill>
                  <a:srgbClr val="333333"/>
                </a:solidFill>
                <a:latin typeface="Arial MT"/>
                <a:cs typeface="Arial MT"/>
              </a:rPr>
              <a:t> </a:t>
            </a:r>
            <a:r>
              <a:rPr lang="en-IN" sz="3000" dirty="0">
                <a:solidFill>
                  <a:srgbClr val="333333"/>
                </a:solidFill>
                <a:latin typeface="Arial MT"/>
                <a:cs typeface="Arial MT"/>
              </a:rPr>
              <a:t>1</a:t>
            </a:r>
            <a:r>
              <a:rPr lang="en-IN" sz="3000" spc="-53" dirty="0">
                <a:solidFill>
                  <a:srgbClr val="333333"/>
                </a:solidFill>
                <a:latin typeface="Arial MT"/>
                <a:cs typeface="Arial MT"/>
              </a:rPr>
              <a:t> </a:t>
            </a:r>
            <a:r>
              <a:rPr lang="en-IN" sz="3000" dirty="0">
                <a:solidFill>
                  <a:srgbClr val="333333"/>
                </a:solidFill>
                <a:latin typeface="Arial MT"/>
                <a:cs typeface="Arial MT"/>
              </a:rPr>
              <a:t>–</a:t>
            </a:r>
            <a:endParaRPr lang="en-IN" sz="3000" dirty="0">
              <a:latin typeface="Arial MT"/>
              <a:cs typeface="Arial MT"/>
            </a:endParaRPr>
          </a:p>
          <a:p>
            <a:pPr marL="800100" lvl="1" indent="-277178">
              <a:spcBef>
                <a:spcPts val="293"/>
              </a:spcBef>
              <a:buChar char="•"/>
              <a:tabLst>
                <a:tab pos="801053" algn="l"/>
              </a:tabLst>
            </a:pPr>
            <a:r>
              <a:rPr lang="en-IN" sz="3000" dirty="0">
                <a:solidFill>
                  <a:srgbClr val="333333"/>
                </a:solidFill>
                <a:latin typeface="Arial MT"/>
                <a:cs typeface="Arial MT"/>
              </a:rPr>
              <a:t>Contestant</a:t>
            </a:r>
            <a:r>
              <a:rPr lang="en-IN" sz="3000" spc="-45" dirty="0">
                <a:solidFill>
                  <a:srgbClr val="333333"/>
                </a:solidFill>
                <a:latin typeface="Arial MT"/>
                <a:cs typeface="Arial MT"/>
              </a:rPr>
              <a:t> </a:t>
            </a:r>
            <a:r>
              <a:rPr lang="en-IN" sz="3000" dirty="0">
                <a:solidFill>
                  <a:srgbClr val="333333"/>
                </a:solidFill>
                <a:latin typeface="Arial MT"/>
                <a:cs typeface="Arial MT"/>
              </a:rPr>
              <a:t>2</a:t>
            </a:r>
            <a:r>
              <a:rPr lang="en-IN" sz="3000" spc="-60" dirty="0">
                <a:solidFill>
                  <a:srgbClr val="333333"/>
                </a:solidFill>
                <a:latin typeface="Arial MT"/>
                <a:cs typeface="Arial MT"/>
              </a:rPr>
              <a:t> </a:t>
            </a:r>
            <a:r>
              <a:rPr lang="en-IN" sz="3000" dirty="0">
                <a:solidFill>
                  <a:srgbClr val="333333"/>
                </a:solidFill>
                <a:latin typeface="Arial MT"/>
                <a:cs typeface="Arial MT"/>
              </a:rPr>
              <a:t>–</a:t>
            </a:r>
            <a:endParaRPr lang="en-IN" sz="3000" dirty="0">
              <a:latin typeface="Arial MT"/>
              <a:cs typeface="Arial MT"/>
            </a:endParaRPr>
          </a:p>
          <a:p>
            <a:pPr marL="800100" lvl="1" indent="-277178">
              <a:spcBef>
                <a:spcPts val="306"/>
              </a:spcBef>
              <a:buChar char="•"/>
              <a:tabLst>
                <a:tab pos="801053" algn="l"/>
              </a:tabLst>
            </a:pPr>
            <a:r>
              <a:rPr lang="en-IN" sz="3000" dirty="0">
                <a:solidFill>
                  <a:srgbClr val="333333"/>
                </a:solidFill>
                <a:latin typeface="Arial MT"/>
                <a:cs typeface="Arial MT"/>
              </a:rPr>
              <a:t>Contestant</a:t>
            </a:r>
            <a:r>
              <a:rPr lang="en-IN" sz="3000" spc="-45" dirty="0">
                <a:solidFill>
                  <a:srgbClr val="333333"/>
                </a:solidFill>
                <a:latin typeface="Arial MT"/>
                <a:cs typeface="Arial MT"/>
              </a:rPr>
              <a:t> </a:t>
            </a:r>
            <a:r>
              <a:rPr lang="en-IN" sz="3000" dirty="0">
                <a:solidFill>
                  <a:srgbClr val="333333"/>
                </a:solidFill>
                <a:latin typeface="Arial MT"/>
                <a:cs typeface="Arial MT"/>
              </a:rPr>
              <a:t>3</a:t>
            </a:r>
            <a:r>
              <a:rPr lang="en-IN" sz="3000" spc="-60" dirty="0">
                <a:solidFill>
                  <a:srgbClr val="333333"/>
                </a:solidFill>
                <a:latin typeface="Arial MT"/>
                <a:cs typeface="Arial MT"/>
              </a:rPr>
              <a:t> </a:t>
            </a:r>
            <a:r>
              <a:rPr lang="en-IN" sz="3000" dirty="0">
                <a:solidFill>
                  <a:srgbClr val="333333"/>
                </a:solidFill>
                <a:latin typeface="Arial MT"/>
                <a:cs typeface="Arial MT"/>
              </a:rPr>
              <a:t>–</a:t>
            </a:r>
            <a:endParaRPr lang="en-IN" sz="3000" dirty="0">
              <a:latin typeface="Arial MT"/>
              <a:cs typeface="Arial MT"/>
            </a:endParaRPr>
          </a:p>
          <a:p>
            <a:pPr marL="800100" lvl="1" indent="-277178">
              <a:spcBef>
                <a:spcPts val="285"/>
              </a:spcBef>
              <a:buChar char="•"/>
              <a:tabLst>
                <a:tab pos="801053" algn="l"/>
              </a:tabLst>
            </a:pPr>
            <a:r>
              <a:rPr lang="en-IN" sz="3000" dirty="0">
                <a:solidFill>
                  <a:srgbClr val="333333"/>
                </a:solidFill>
                <a:latin typeface="Arial MT"/>
                <a:cs typeface="Arial MT"/>
              </a:rPr>
              <a:t>Contestant</a:t>
            </a:r>
            <a:r>
              <a:rPr lang="en-IN" sz="3000" spc="-45" dirty="0">
                <a:solidFill>
                  <a:srgbClr val="333333"/>
                </a:solidFill>
                <a:latin typeface="Arial MT"/>
                <a:cs typeface="Arial MT"/>
              </a:rPr>
              <a:t> </a:t>
            </a:r>
            <a:r>
              <a:rPr lang="en-IN" sz="3000" dirty="0">
                <a:solidFill>
                  <a:srgbClr val="333333"/>
                </a:solidFill>
                <a:latin typeface="Arial MT"/>
                <a:cs typeface="Arial MT"/>
              </a:rPr>
              <a:t>4</a:t>
            </a:r>
            <a:r>
              <a:rPr lang="en-IN" sz="3000" spc="-60" dirty="0">
                <a:solidFill>
                  <a:srgbClr val="333333"/>
                </a:solidFill>
                <a:latin typeface="Arial MT"/>
                <a:cs typeface="Arial MT"/>
              </a:rPr>
              <a:t> </a:t>
            </a:r>
            <a:r>
              <a:rPr lang="en-IN" sz="3000" dirty="0">
                <a:solidFill>
                  <a:srgbClr val="333333"/>
                </a:solidFill>
                <a:latin typeface="Arial MT"/>
                <a:cs typeface="Arial MT"/>
              </a:rPr>
              <a:t>–</a:t>
            </a:r>
            <a:endParaRPr lang="en-IN" sz="3000" dirty="0">
              <a:latin typeface="Arial MT"/>
              <a:cs typeface="Arial MT"/>
            </a:endParaRPr>
          </a:p>
          <a:p>
            <a:pPr marL="800100" lvl="1" indent="-277178">
              <a:spcBef>
                <a:spcPts val="285"/>
              </a:spcBef>
              <a:buChar char="•"/>
              <a:tabLst>
                <a:tab pos="801053" algn="l"/>
              </a:tabLst>
            </a:pPr>
            <a:r>
              <a:rPr lang="en-IN" sz="3000" dirty="0">
                <a:solidFill>
                  <a:srgbClr val="333333"/>
                </a:solidFill>
                <a:latin typeface="Arial MT"/>
                <a:cs typeface="Arial MT"/>
              </a:rPr>
              <a:t>Contestant</a:t>
            </a:r>
            <a:r>
              <a:rPr lang="en-IN" sz="3000" spc="-45" dirty="0">
                <a:solidFill>
                  <a:srgbClr val="333333"/>
                </a:solidFill>
                <a:latin typeface="Arial MT"/>
                <a:cs typeface="Arial MT"/>
              </a:rPr>
              <a:t> </a:t>
            </a:r>
            <a:r>
              <a:rPr lang="en-IN" sz="3000" dirty="0">
                <a:solidFill>
                  <a:srgbClr val="333333"/>
                </a:solidFill>
                <a:latin typeface="Arial MT"/>
                <a:cs typeface="Arial MT"/>
              </a:rPr>
              <a:t>5</a:t>
            </a:r>
            <a:r>
              <a:rPr lang="en-IN" sz="3000" spc="-53" dirty="0">
                <a:solidFill>
                  <a:srgbClr val="333333"/>
                </a:solidFill>
                <a:latin typeface="Arial MT"/>
                <a:cs typeface="Arial MT"/>
              </a:rPr>
              <a:t> </a:t>
            </a:r>
            <a:r>
              <a:rPr lang="en-IN" sz="3000" dirty="0">
                <a:solidFill>
                  <a:srgbClr val="333333"/>
                </a:solidFill>
                <a:latin typeface="Arial MT"/>
                <a:cs typeface="Arial MT"/>
              </a:rPr>
              <a:t>–</a:t>
            </a:r>
            <a:endParaRPr lang="en-IN" sz="3000" dirty="0">
              <a:latin typeface="Arial MT"/>
              <a:cs typeface="Arial MT"/>
            </a:endParaRP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Custom Design">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1_Custom Design">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4.xml><?xml version="1.0" encoding="utf-8"?>
<a:theme xmlns:a="http://schemas.openxmlformats.org/drawingml/2006/main" name="1_Office Theme">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Custom Design">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272</TotalTime>
  <Words>1447</Words>
  <Application>Microsoft Office PowerPoint</Application>
  <PresentationFormat>Custom</PresentationFormat>
  <Paragraphs>134</Paragraphs>
  <Slides>15</Slides>
  <Notes>15</Notes>
  <HiddenSlides>0</HiddenSlides>
  <MMClips>0</MMClips>
  <ScaleCrop>false</ScaleCrop>
  <HeadingPairs>
    <vt:vector size="6" baseType="variant">
      <vt:variant>
        <vt:lpstr>Fonts Used</vt:lpstr>
      </vt:variant>
      <vt:variant>
        <vt:i4>9</vt:i4>
      </vt:variant>
      <vt:variant>
        <vt:lpstr>Theme</vt:lpstr>
      </vt:variant>
      <vt:variant>
        <vt:i4>5</vt:i4>
      </vt:variant>
      <vt:variant>
        <vt:lpstr>Slide Titles</vt:lpstr>
      </vt:variant>
      <vt:variant>
        <vt:i4>15</vt:i4>
      </vt:variant>
    </vt:vector>
  </HeadingPairs>
  <TitlesOfParts>
    <vt:vector size="29" baseType="lpstr">
      <vt:lpstr>Aptos</vt:lpstr>
      <vt:lpstr>Arial MT</vt:lpstr>
      <vt:lpstr>Courier New</vt:lpstr>
      <vt:lpstr>Arial</vt:lpstr>
      <vt:lpstr>Aptos Display</vt:lpstr>
      <vt:lpstr>Montserrat</vt:lpstr>
      <vt:lpstr>Play</vt:lpstr>
      <vt:lpstr>Calibri</vt:lpstr>
      <vt:lpstr>Wingdings</vt:lpstr>
      <vt:lpstr>Office Theme</vt:lpstr>
      <vt:lpstr>2_Custom Design</vt:lpstr>
      <vt:lpstr>1_Custom Design</vt:lpstr>
      <vt:lpstr>1_Office Theme</vt:lpstr>
      <vt:lpstr>Custom Design</vt:lpstr>
      <vt:lpstr>PowerPoint Presentation</vt:lpstr>
      <vt:lpstr>International Speech Contest</vt:lpstr>
      <vt:lpstr>Contestant Eligibility</vt:lpstr>
      <vt:lpstr>Contestant Eligibility</vt:lpstr>
      <vt:lpstr>Contestant Ineligibility</vt:lpstr>
      <vt:lpstr>International Speech Contest</vt:lpstr>
      <vt:lpstr>International Speech Contest</vt:lpstr>
      <vt:lpstr>International Speech Contest</vt:lpstr>
      <vt:lpstr>International Speech Contest</vt:lpstr>
      <vt:lpstr>Technical Failure</vt:lpstr>
      <vt:lpstr>Protests</vt:lpstr>
      <vt:lpstr>Protests</vt:lpstr>
      <vt:lpstr>International Speech Contest</vt:lpstr>
      <vt:lpstr>International Speech Contest</vt:lpstr>
      <vt:lpstr>International Speech Contest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Final DPRM PPT Mind Palace</dc:title>
  <dc:creator>Ashwini Arondkar</dc:creator>
  <cp:lastModifiedBy>Nirabhra Akash</cp:lastModifiedBy>
  <cp:revision>19</cp:revision>
  <dcterms:created xsi:type="dcterms:W3CDTF">2006-08-16T00:00:00Z</dcterms:created>
  <dcterms:modified xsi:type="dcterms:W3CDTF">2026-07-25T19:27:18Z</dcterms:modified>
  <dc:identifier>DAGJXYy6UKk</dc:identifie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b13dc51e-dc91-4fe8-86bf-c7b3310ee5e1_Enabled">
    <vt:lpwstr>true</vt:lpwstr>
  </property>
  <property fmtid="{D5CDD505-2E9C-101B-9397-08002B2CF9AE}" pid="3" name="MSIP_Label_b13dc51e-dc91-4fe8-86bf-c7b3310ee5e1_SetDate">
    <vt:lpwstr>2026-06-30T14:04:31Z</vt:lpwstr>
  </property>
  <property fmtid="{D5CDD505-2E9C-101B-9397-08002B2CF9AE}" pid="4" name="MSIP_Label_b13dc51e-dc91-4fe8-86bf-c7b3310ee5e1_Method">
    <vt:lpwstr>Standard</vt:lpwstr>
  </property>
  <property fmtid="{D5CDD505-2E9C-101B-9397-08002B2CF9AE}" pid="5" name="MSIP_Label_b13dc51e-dc91-4fe8-86bf-c7b3310ee5e1_Name">
    <vt:lpwstr>Confidential - Internal</vt:lpwstr>
  </property>
  <property fmtid="{D5CDD505-2E9C-101B-9397-08002B2CF9AE}" pid="6" name="MSIP_Label_b13dc51e-dc91-4fe8-86bf-c7b3310ee5e1_SiteId">
    <vt:lpwstr>64f8aeda-c9ea-4be5-a09b-4f46508d43d3</vt:lpwstr>
  </property>
  <property fmtid="{D5CDD505-2E9C-101B-9397-08002B2CF9AE}" pid="7" name="MSIP_Label_b13dc51e-dc91-4fe8-86bf-c7b3310ee5e1_ActionId">
    <vt:lpwstr>ec7c5453-a15c-4b68-ae0e-99da334ce8b9</vt:lpwstr>
  </property>
  <property fmtid="{D5CDD505-2E9C-101B-9397-08002B2CF9AE}" pid="8" name="MSIP_Label_b13dc51e-dc91-4fe8-86bf-c7b3310ee5e1_ContentBits">
    <vt:lpwstr>1</vt:lpwstr>
  </property>
  <property fmtid="{D5CDD505-2E9C-101B-9397-08002B2CF9AE}" pid="9" name="MSIP_Label_b13dc51e-dc91-4fe8-86bf-c7b3310ee5e1_Tag">
    <vt:lpwstr>10, 3, 0, 1</vt:lpwstr>
  </property>
  <property fmtid="{D5CDD505-2E9C-101B-9397-08002B2CF9AE}" pid="10" name="ClassificationContentMarkingHeaderLocations">
    <vt:lpwstr>Office Theme:8</vt:lpwstr>
  </property>
  <property fmtid="{D5CDD505-2E9C-101B-9397-08002B2CF9AE}" pid="11" name="ClassificationContentMarkingHeaderText">
    <vt:lpwstr>Confidential</vt:lpwstr>
  </property>
</Properties>
</file>