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97" r:id="rId2"/>
    <p:sldMasterId id="2147483685" r:id="rId3"/>
    <p:sldMasterId id="2147483660" r:id="rId4"/>
    <p:sldMasterId id="2147483672" r:id="rId5"/>
  </p:sldMasterIdLst>
  <p:notesMasterIdLst>
    <p:notesMasterId r:id="rId15"/>
  </p:notesMasterIdLst>
  <p:handoutMasterIdLst>
    <p:handoutMasterId r:id="rId16"/>
  </p:handoutMasterIdLst>
  <p:sldIdLst>
    <p:sldId id="256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</p:sldIdLst>
  <p:sldSz cx="18288000" cy="10287000"/>
  <p:notesSz cx="6858000" cy="9144000"/>
  <p:embeddedFontLst>
    <p:embeddedFont>
      <p:font typeface="Montserrat" panose="00000500000000000000" pitchFamily="2" charset="0"/>
      <p:regular r:id="rId17"/>
      <p:bold r:id="rId18"/>
      <p:italic r:id="rId19"/>
      <p:boldItalic r:id="rId20"/>
    </p:embeddedFont>
    <p:embeddedFont>
      <p:font typeface="Play" panose="020B0604020202020204" charset="0"/>
      <p:regular r:id="rId21"/>
      <p:bold r:id="rId22"/>
    </p:embeddedFont>
    <p:embeddedFont>
      <p:font typeface="Quattrocento Sans" panose="020B0502050000020003" pitchFamily="34" charset="0"/>
      <p:regular r:id="rId2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81327"/>
    <a:srgbClr val="3B01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38" autoAdjust="0"/>
    <p:restoredTop sz="49573" autoAdjust="0"/>
  </p:normalViewPr>
  <p:slideViewPr>
    <p:cSldViewPr>
      <p:cViewPr varScale="1">
        <p:scale>
          <a:sx n="42" d="100"/>
          <a:sy n="42" d="100"/>
        </p:scale>
        <p:origin x="760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874"/>
    </p:cViewPr>
  </p:sorterViewPr>
  <p:notesViewPr>
    <p:cSldViewPr>
      <p:cViewPr varScale="1">
        <p:scale>
          <a:sx n="48" d="100"/>
          <a:sy n="48" d="100"/>
        </p:scale>
        <p:origin x="2752" y="3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font" Target="fonts/font2.fntdata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font" Target="fonts/font5.fntdata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font" Target="fonts/font1.fntdata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7.fntdata"/><Relationship Id="rId10" Type="http://schemas.openxmlformats.org/officeDocument/2006/relationships/slide" Target="slides/slide5.xml"/><Relationship Id="rId19" Type="http://schemas.openxmlformats.org/officeDocument/2006/relationships/font" Target="fonts/font3.fntdata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font" Target="fonts/font6.fntdata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8828CF0-F4F4-67C2-0019-46879F7105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08CE205-0205-1E2B-0897-EA2A6190783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F2385C-530F-4052-BDC6-76EE4771A0B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2DA94EB-9FC4-DAC8-9FA0-F163FB70BC5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1702067-8359-6624-D373-F49CB14F086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092072-FC20-4B1C-A6D6-CB3A99F93C7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948507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231899-0460-4EA2-80CA-ED2FFB5601E2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ACA97A-4E1B-4835-84B9-3C60F07ABA9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525491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Good morning, fellow Toastmasters and future contest judges.</a:t>
            </a:r>
          </a:p>
          <a:p>
            <a:endParaRPr lang="en-I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My name is Akash Nirabhra, and it is my privilege to conduct today's Voting Judge Training.</a:t>
            </a:r>
          </a:p>
          <a:p>
            <a:endParaRPr lang="en-I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Before we begin, I'd like to ask a simple question:</a:t>
            </a:r>
          </a:p>
          <a:p>
            <a:endParaRPr lang="en-I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is the most important person in a speech contest?</a:t>
            </a:r>
            <a:endParaRPr lang="en-I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Many would say the speaker. Some would say the Contest Chair.</a:t>
            </a:r>
          </a:p>
          <a:p>
            <a:r>
              <a:rPr lang="en-I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But the credibility of the entire contest ultimately rests on the judges.</a:t>
            </a:r>
          </a:p>
          <a:p>
            <a:endParaRPr lang="en-I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contestant may spend weeks preparing a speech. They trust us to evaluate that effort fairly, objectively, and professionally.</a:t>
            </a:r>
          </a:p>
          <a:p>
            <a:r>
              <a:rPr lang="en-I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Today's session is designed to help us become judges who inspire confidence through integrity, consistency, and excellence."</a:t>
            </a:r>
          </a:p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ACA97A-4E1B-4835-84B9-3C60F07ABA96}" type="slidenum">
              <a:rPr lang="en-IN" smtClean="0"/>
              <a:t>1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6867760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94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04" name="Google Shape;104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114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" name="Google Shape;124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" name="Google Shape;134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" name="Google Shape;144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4" name="Google Shape;154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3" name="Google Shape;163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A2A985-C258-F656-9ABF-8B6807F19B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0" y="1684338"/>
            <a:ext cx="13716000" cy="35814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B858307-67B9-D93F-2D1D-E9A2AD7DCB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0" y="5403850"/>
            <a:ext cx="13716000" cy="248285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470336-32D1-93A5-98E9-C9328DB51D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60F214-518D-F6D8-46FF-E255CD2BE2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DFC783-16E5-97EF-94D2-A7A9049A1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333040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78BD18-4590-D329-701E-58E9C481EA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97EA82-C358-C4A3-712C-2BE9835D19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A52AC2-09FF-7F8A-FC3B-F98921112B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B890DB-AFD4-9B25-3959-5FFA8F6F37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55A940-52F8-3E39-C924-FE6E169806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333235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ACCC2E-C1D3-4EBE-2C08-1F66604DE5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7775" y="2565400"/>
            <a:ext cx="15773400" cy="427831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A1B6D6-D44B-4307-4E94-AE4480CCE8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47775" y="6884988"/>
            <a:ext cx="15773400" cy="22494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FEB0C1-B262-8B72-1660-15680F6E28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6717EA-9D0F-912B-9D60-721A689719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FFD245-B2EB-9169-432A-F4C727C89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589049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A3337D-5EFC-68D9-5FA4-00785B4894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A20D50-4863-8099-3586-7875ADA8BA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57300" y="2738438"/>
            <a:ext cx="7810500" cy="652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CF44506-7B9C-A0CB-DE6F-0681D5790C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220200" y="2738438"/>
            <a:ext cx="7810500" cy="652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63BA36A-65D1-4B9A-5D62-BA256E1182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46EC418-5605-78AA-5D9D-A72A4C2DBC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BD2565-2089-5DB8-98A3-14713286BD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273983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EB18D7-2412-0EDC-A8B4-F95617AC7F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547688"/>
            <a:ext cx="15773400" cy="19891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3946A4-3231-8874-AB46-68E52E2BC9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60475" y="2522538"/>
            <a:ext cx="7735888" cy="1235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3636FF1-FCFD-9FBE-CE23-63C136C2BD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60475" y="3757613"/>
            <a:ext cx="7735888" cy="55276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217A881-5806-908D-9FD6-4EF44955B89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258300" y="2522538"/>
            <a:ext cx="7775575" cy="1235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BFC8251-1071-FD75-4D9B-B3B30FB0851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9258300" y="3757613"/>
            <a:ext cx="7775575" cy="55276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E3C0847-BBD6-22B8-7BDC-A8FDD880DA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DE2CAC2-A7F5-7B4D-9F84-148D2D1165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6C870D3-22FC-7CA0-1856-FA345CFDEE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246438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055A5E-2802-3027-6C4C-449373550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CBD9303-11E9-E01E-DE18-FDA197ABAE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8555DA8-BF0D-42F8-C0B5-4D2C559738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3AFE10D-D20C-A5EF-BA0F-9750F22580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145454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66DF220-DB8B-7331-29D7-256D72EE24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312B30C-B8D1-7AE9-92F9-D9F1C7016E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58267B-B6D1-C103-FFE0-E092FF4A35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02485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51D3D0-542A-84CF-49BD-F6273D91CF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685800"/>
            <a:ext cx="5897563" cy="2400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F49A40-FCB3-EA94-A572-52712DE641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75575" y="1481138"/>
            <a:ext cx="9258300" cy="7310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AEF27F-5556-3787-235F-8130799A57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60475" y="3086100"/>
            <a:ext cx="5897563" cy="571817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B2C1015-7DFF-394A-D86E-95D97556A4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F2B9CA-2E33-66C4-23DE-7CE9A6B43B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DF4118-CAE3-79F4-134B-CEB0336F8B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963576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2D0A54-D0CD-AE40-08C8-4EA11F0912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685800"/>
            <a:ext cx="5897563" cy="2400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44E9911-7858-122E-CFAC-E9FED2C42B0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7775575" y="1481138"/>
            <a:ext cx="9258300" cy="731043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F354E9B-B576-979C-AF71-740B66319E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60475" y="3086100"/>
            <a:ext cx="5897563" cy="571817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F78626-CA00-FD4C-B6CF-5BF0075D58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A1FE58A-CD61-9ECF-B10C-87775AB4CF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524FC7B-0A6C-2E83-21A8-46F43529D9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296926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6B5057-4884-E2CA-BD23-1C87374A16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2A175EB-D816-2914-0B10-9A57DA8C437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78CD74-193D-602C-0FE2-59FDAD0362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C36048-CD81-6C86-0940-AF99BA9F01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411D09-33A8-6CBE-C982-F7319541FF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2399659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D69DECC-BB68-9D15-CAD1-58F2FA28BEE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3087350" y="547688"/>
            <a:ext cx="3943350" cy="8718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2D4796-2080-F700-C585-EA825C4FF8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257300" y="547688"/>
            <a:ext cx="11677650" cy="87185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2C1796-44BB-D776-6CD9-039C61A243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E25AD3-D66D-3EBD-2725-8789D418C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0808D1-ABDC-6214-4D1E-10FC4721D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3704322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523297-177E-ABEE-4D7D-A6DF5F30EA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1248D6D-B806-5416-4571-6146F1AC65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17D5575-94DA-435F-C91B-ED432CE15B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42C05CA-333C-3A55-1321-65927D939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2715567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3E51F6-99BA-9EE2-9487-77BD84F661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0" y="1684338"/>
            <a:ext cx="13716000" cy="35814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E0E6159-17AD-2E90-2CA6-B4BF4EC2AF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0" y="5403850"/>
            <a:ext cx="13716000" cy="248285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687AC1-962E-B057-9099-95D66C1FC5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87D0ED-F672-8D72-5ACF-C36C10DFC1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CC79C3-D8B2-D5E2-9DAC-7BFBF1A4C4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3289109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527C6F-8343-0020-55B6-CC8AB7D5C2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100528-20BF-FBDA-68A2-6CEDCE89C4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82D84A-9DCB-25D9-F2CE-C671CF69CF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DD44BA-F8A5-38A6-D488-2CB3D5DA68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100182-C4C9-BC6B-499C-11821C3F1C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4086727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CC15B7-BA3F-536A-59AF-1DFAC78426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7775" y="2565400"/>
            <a:ext cx="15773400" cy="427831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2AD3C6-E844-BFC1-21E4-C2C826496D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47775" y="6884988"/>
            <a:ext cx="15773400" cy="22494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BF42E6-B4EF-74F0-35CF-48267076C7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1635B4-BF2E-986D-D135-DB69A3E67F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EAE73F-5CD0-1D95-C45E-C1A49AE513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2061816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CEAD2E-E0DC-698C-9CAA-76A4AB91B6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07363F-84C9-CBB7-070C-FDFE44CF079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57300" y="2738438"/>
            <a:ext cx="7810500" cy="652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464C833-D6C0-8C2E-6DD2-A2C1374CD5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220200" y="2738438"/>
            <a:ext cx="7810500" cy="652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F6E5F1E-6F2F-7328-A836-0EC97C3332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14B3519-F347-D5FE-E917-4668407C2E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D27D8CB-5C4E-0EC9-BDC2-2EC5E12CD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3997988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1471FC-7DB9-112E-98E5-254E02E4D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547688"/>
            <a:ext cx="15773400" cy="19891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91F4D5-0C5B-49C1-BA05-4BAF9124F0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60475" y="2522538"/>
            <a:ext cx="7735888" cy="1235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5B5D7C7-3689-1C8E-2FC6-10C2EAFABB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60475" y="3757613"/>
            <a:ext cx="7735888" cy="55276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E471176-30C4-18E0-19D9-A5B8CBE922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258300" y="2522538"/>
            <a:ext cx="7775575" cy="1235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4B05B46-A270-F717-0F2F-8908CA3EE13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9258300" y="3757613"/>
            <a:ext cx="7775575" cy="55276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F2D3D6E-8F18-FEFC-2A06-013342790F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082801E-6DE9-12EC-2C1F-D0FAF8F0DF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2AC21E-E5FC-5547-A2B3-86988797E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4702445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5B8242-80F9-FF58-8CAE-DC4E333DF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30F6687-7309-6055-D685-304426B17F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231C5B8-25B5-4FA0-9A61-9275DC8A1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04F824B-B488-652E-6DF5-92248EA4A6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985517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355E1B8-FE11-5489-A583-7B4D0B0C89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6A97399-0EF0-F3CE-089E-379C7A3D73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1DDF8E-3081-E8F0-1ED9-B9B6CF15F2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2860347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8840E8-221A-68BF-A4EF-B4389E870E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685800"/>
            <a:ext cx="5897563" cy="2400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27547F-09ED-6B35-0A0A-F02C1176A8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75575" y="1481138"/>
            <a:ext cx="9258300" cy="7310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3315D97-8DE3-BE3C-1CAF-F64B7132D26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60475" y="3086100"/>
            <a:ext cx="5897563" cy="571817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D99C3D5-DECE-B9BE-7087-837FFB191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F84E85A-E665-F51F-5B62-0B7FA7FFBD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3A1A10F-7777-BBD0-82E2-FD4E3A6CF7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9818877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7AA777-7538-1D87-5618-29BE6DE91A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685800"/>
            <a:ext cx="5897563" cy="2400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4C8A385-BC3D-3193-19C8-0F30C16BA8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7775575" y="1481138"/>
            <a:ext cx="9258300" cy="731043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66F64E2-7016-94BE-7D7F-12303805DE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60475" y="3086100"/>
            <a:ext cx="5897563" cy="571817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5B7422-F81F-0AF6-66EA-88B1D12B73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1FCABE1-ABD5-56BE-F5D8-EAE131F873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3FC8BCD-29DF-366A-E5A7-C11136BCA5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3428121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32B789-A83D-DC34-D0A0-A350DABB90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5374C8-9553-829E-2BCB-CAB7E4A8DB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5504B8-CE85-B6BD-9958-587B00DD6F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C8A2A1-A229-A49C-479F-812650A52B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45CFA8-2B88-86F5-118E-456B7F854C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1136511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110FB34-ACD3-FB61-3C7B-0D8E86E7747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3087350" y="547688"/>
            <a:ext cx="3943350" cy="8718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818489-5C8F-6FD1-0B9D-4182CAE088E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257300" y="547688"/>
            <a:ext cx="11677650" cy="87185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33AD8A-D86A-A745-F1E3-442166FDBE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FA77AC-8719-DE0A-C2E8-CD5518DFD9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7A9C45-57B5-A597-0774-B1ED166607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1664412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 preserve="1">
  <p:cSld name="Title and Content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8"/>
          <p:cNvSpPr txBox="1">
            <a:spLocks noGrp="1"/>
          </p:cNvSpPr>
          <p:nvPr>
            <p:ph type="title"/>
          </p:nvPr>
        </p:nvSpPr>
        <p:spPr>
          <a:xfrm>
            <a:off x="1257300" y="547688"/>
            <a:ext cx="15773400" cy="1988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18"/>
          <p:cNvSpPr txBox="1"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0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51435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1371600" lvl="1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2057400" lvl="2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2743200" lvl="3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3429000" lvl="4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4114800" lvl="5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800600" lvl="6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5486400" lvl="7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6172200" lvl="8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" name="Google Shape;14;p18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18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18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15197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 preserve="1">
  <p:cSld name="Title Slid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9"/>
          <p:cNvSpPr txBox="1">
            <a:spLocks noGrp="1"/>
          </p:cNvSpPr>
          <p:nvPr>
            <p:ph type="ctrTitle"/>
          </p:nvPr>
        </p:nvSpPr>
        <p:spPr>
          <a:xfrm>
            <a:off x="2286000" y="1683545"/>
            <a:ext cx="13716000" cy="35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  <a:defRPr sz="9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9"/>
          <p:cNvSpPr txBox="1">
            <a:spLocks noGrp="1"/>
          </p:cNvSpPr>
          <p:nvPr>
            <p:ph type="subTitle" idx="1"/>
          </p:nvPr>
        </p:nvSpPr>
        <p:spPr>
          <a:xfrm>
            <a:off x="2286000" y="5403057"/>
            <a:ext cx="13716000" cy="24836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3600"/>
            </a:lvl1pPr>
            <a:lvl2pPr lvl="1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3000"/>
            </a:lvl2pPr>
            <a:lvl3pPr lvl="2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700"/>
            </a:lvl3pPr>
            <a:lvl4pPr lvl="3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/>
            </a:lvl4pPr>
            <a:lvl5pPr lvl="4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/>
            </a:lvl5pPr>
            <a:lvl6pPr lvl="5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/>
            </a:lvl6pPr>
            <a:lvl7pPr lvl="6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/>
            </a:lvl7pPr>
            <a:lvl8pPr lvl="7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/>
            </a:lvl8pPr>
            <a:lvl9pPr lvl="8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/>
            </a:lvl9pPr>
          </a:lstStyle>
          <a:p>
            <a:endParaRPr/>
          </a:p>
        </p:txBody>
      </p:sp>
      <p:sp>
        <p:nvSpPr>
          <p:cNvPr id="20" name="Google Shape;20;p19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19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19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51545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 preserve="1">
  <p:cSld name="Section 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20"/>
          <p:cNvSpPr txBox="1">
            <a:spLocks noGrp="1"/>
          </p:cNvSpPr>
          <p:nvPr>
            <p:ph type="title"/>
          </p:nvPr>
        </p:nvSpPr>
        <p:spPr>
          <a:xfrm>
            <a:off x="1247775" y="2564608"/>
            <a:ext cx="15773400" cy="42791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  <a:defRPr sz="9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20"/>
          <p:cNvSpPr txBox="1">
            <a:spLocks noGrp="1"/>
          </p:cNvSpPr>
          <p:nvPr>
            <p:ph type="body" idx="1"/>
          </p:nvPr>
        </p:nvSpPr>
        <p:spPr>
          <a:xfrm>
            <a:off x="1247775" y="6884195"/>
            <a:ext cx="15773400" cy="22502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3429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rgbClr val="757575"/>
              </a:buClr>
              <a:buSzPts val="2400"/>
              <a:buNone/>
              <a:defRPr sz="3600">
                <a:solidFill>
                  <a:srgbClr val="757575"/>
                </a:solidFill>
              </a:defRPr>
            </a:lvl1pPr>
            <a:lvl2pPr marL="1371600" lvl="1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757575"/>
              </a:buClr>
              <a:buSzPts val="2000"/>
              <a:buNone/>
              <a:defRPr sz="3000">
                <a:solidFill>
                  <a:srgbClr val="757575"/>
                </a:solidFill>
              </a:defRPr>
            </a:lvl2pPr>
            <a:lvl3pPr marL="2057400" lvl="2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757575"/>
              </a:buClr>
              <a:buSzPts val="1800"/>
              <a:buNone/>
              <a:defRPr sz="2700">
                <a:solidFill>
                  <a:srgbClr val="757575"/>
                </a:solidFill>
              </a:defRPr>
            </a:lvl3pPr>
            <a:lvl4pPr marL="2743200" lvl="3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2400">
                <a:solidFill>
                  <a:srgbClr val="757575"/>
                </a:solidFill>
              </a:defRPr>
            </a:lvl4pPr>
            <a:lvl5pPr marL="3429000" lvl="4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2400">
                <a:solidFill>
                  <a:srgbClr val="757575"/>
                </a:solidFill>
              </a:defRPr>
            </a:lvl5pPr>
            <a:lvl6pPr marL="41148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2400">
                <a:solidFill>
                  <a:srgbClr val="757575"/>
                </a:solidFill>
              </a:defRPr>
            </a:lvl6pPr>
            <a:lvl7pPr marL="48006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2400">
                <a:solidFill>
                  <a:srgbClr val="757575"/>
                </a:solidFill>
              </a:defRPr>
            </a:lvl7pPr>
            <a:lvl8pPr marL="54864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2400">
                <a:solidFill>
                  <a:srgbClr val="757575"/>
                </a:solidFill>
              </a:defRPr>
            </a:lvl8pPr>
            <a:lvl9pPr marL="61722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2400">
                <a:solidFill>
                  <a:srgbClr val="757575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20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20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20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072427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 preserve="1">
  <p:cSld name="Two Conten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21"/>
          <p:cNvSpPr txBox="1">
            <a:spLocks noGrp="1"/>
          </p:cNvSpPr>
          <p:nvPr>
            <p:ph type="title"/>
          </p:nvPr>
        </p:nvSpPr>
        <p:spPr>
          <a:xfrm>
            <a:off x="1257300" y="547688"/>
            <a:ext cx="15773400" cy="1988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21"/>
          <p:cNvSpPr txBox="1">
            <a:spLocks noGrp="1"/>
          </p:cNvSpPr>
          <p:nvPr>
            <p:ph type="body" idx="1"/>
          </p:nvPr>
        </p:nvSpPr>
        <p:spPr>
          <a:xfrm>
            <a:off x="1257300" y="2738438"/>
            <a:ext cx="7772400" cy="65270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51435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1371600" lvl="1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2057400" lvl="2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2743200" lvl="3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3429000" lvl="4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4114800" lvl="5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800600" lvl="6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5486400" lvl="7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6172200" lvl="8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21"/>
          <p:cNvSpPr txBox="1">
            <a:spLocks noGrp="1"/>
          </p:cNvSpPr>
          <p:nvPr>
            <p:ph type="body" idx="2"/>
          </p:nvPr>
        </p:nvSpPr>
        <p:spPr>
          <a:xfrm>
            <a:off x="9258300" y="2738438"/>
            <a:ext cx="7772400" cy="65270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51435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1371600" lvl="1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2057400" lvl="2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2743200" lvl="3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3429000" lvl="4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4114800" lvl="5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800600" lvl="6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5486400" lvl="7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6172200" lvl="8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21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21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21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27952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 preserve="1">
  <p:cSld name="Comparison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2"/>
          <p:cNvSpPr txBox="1">
            <a:spLocks noGrp="1"/>
          </p:cNvSpPr>
          <p:nvPr>
            <p:ph type="title"/>
          </p:nvPr>
        </p:nvSpPr>
        <p:spPr>
          <a:xfrm>
            <a:off x="1259682" y="547688"/>
            <a:ext cx="15773400" cy="1988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22"/>
          <p:cNvSpPr txBox="1">
            <a:spLocks noGrp="1"/>
          </p:cNvSpPr>
          <p:nvPr>
            <p:ph type="body" idx="1"/>
          </p:nvPr>
        </p:nvSpPr>
        <p:spPr>
          <a:xfrm>
            <a:off x="1259683" y="2521745"/>
            <a:ext cx="7736681" cy="12358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685800" lvl="0" indent="-3429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3600" b="1"/>
            </a:lvl1pPr>
            <a:lvl2pPr marL="1371600" lvl="1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3000" b="1"/>
            </a:lvl2pPr>
            <a:lvl3pPr marL="2057400" lvl="2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700" b="1"/>
            </a:lvl3pPr>
            <a:lvl4pPr marL="2743200" lvl="3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4pPr>
            <a:lvl5pPr marL="3429000" lvl="4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5pPr>
            <a:lvl6pPr marL="41148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6pPr>
            <a:lvl7pPr marL="48006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7pPr>
            <a:lvl8pPr marL="54864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8pPr>
            <a:lvl9pPr marL="61722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9pPr>
          </a:lstStyle>
          <a:p>
            <a:endParaRPr/>
          </a:p>
        </p:txBody>
      </p:sp>
      <p:sp>
        <p:nvSpPr>
          <p:cNvPr id="39" name="Google Shape;39;p22"/>
          <p:cNvSpPr txBox="1">
            <a:spLocks noGrp="1"/>
          </p:cNvSpPr>
          <p:nvPr>
            <p:ph type="body" idx="2"/>
          </p:nvPr>
        </p:nvSpPr>
        <p:spPr>
          <a:xfrm>
            <a:off x="1259683" y="3757613"/>
            <a:ext cx="7736681" cy="55268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51435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1371600" lvl="1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2057400" lvl="2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2743200" lvl="3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3429000" lvl="4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4114800" lvl="5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800600" lvl="6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5486400" lvl="7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6172200" lvl="8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22"/>
          <p:cNvSpPr txBox="1">
            <a:spLocks noGrp="1"/>
          </p:cNvSpPr>
          <p:nvPr>
            <p:ph type="body" idx="3"/>
          </p:nvPr>
        </p:nvSpPr>
        <p:spPr>
          <a:xfrm>
            <a:off x="9258300" y="2521745"/>
            <a:ext cx="7774782" cy="12358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685800" lvl="0" indent="-3429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3600" b="1"/>
            </a:lvl1pPr>
            <a:lvl2pPr marL="1371600" lvl="1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3000" b="1"/>
            </a:lvl2pPr>
            <a:lvl3pPr marL="2057400" lvl="2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700" b="1"/>
            </a:lvl3pPr>
            <a:lvl4pPr marL="2743200" lvl="3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4pPr>
            <a:lvl5pPr marL="3429000" lvl="4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5pPr>
            <a:lvl6pPr marL="41148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6pPr>
            <a:lvl7pPr marL="48006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7pPr>
            <a:lvl8pPr marL="54864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8pPr>
            <a:lvl9pPr marL="61722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9pPr>
          </a:lstStyle>
          <a:p>
            <a:endParaRPr/>
          </a:p>
        </p:txBody>
      </p:sp>
      <p:sp>
        <p:nvSpPr>
          <p:cNvPr id="41" name="Google Shape;41;p22"/>
          <p:cNvSpPr txBox="1">
            <a:spLocks noGrp="1"/>
          </p:cNvSpPr>
          <p:nvPr>
            <p:ph type="body" idx="4"/>
          </p:nvPr>
        </p:nvSpPr>
        <p:spPr>
          <a:xfrm>
            <a:off x="9258300" y="3757613"/>
            <a:ext cx="7774782" cy="55268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51435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1371600" lvl="1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2057400" lvl="2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2743200" lvl="3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3429000" lvl="4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4114800" lvl="5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800600" lvl="6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5486400" lvl="7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6172200" lvl="8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22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22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22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70261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 preserve="1">
  <p:cSld name="Title 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23"/>
          <p:cNvSpPr txBox="1">
            <a:spLocks noGrp="1"/>
          </p:cNvSpPr>
          <p:nvPr>
            <p:ph type="title"/>
          </p:nvPr>
        </p:nvSpPr>
        <p:spPr>
          <a:xfrm>
            <a:off x="1257300" y="547688"/>
            <a:ext cx="15773400" cy="1988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23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23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23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840222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24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24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24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09156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 preserve="1">
  <p:cSld name="Content with Caption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5"/>
          <p:cNvSpPr txBox="1">
            <a:spLocks noGrp="1"/>
          </p:cNvSpPr>
          <p:nvPr>
            <p:ph type="title"/>
          </p:nvPr>
        </p:nvSpPr>
        <p:spPr>
          <a:xfrm>
            <a:off x="1259683" y="685800"/>
            <a:ext cx="5898356" cy="24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5"/>
          <p:cNvSpPr txBox="1">
            <a:spLocks noGrp="1"/>
          </p:cNvSpPr>
          <p:nvPr>
            <p:ph type="body" idx="1"/>
          </p:nvPr>
        </p:nvSpPr>
        <p:spPr>
          <a:xfrm>
            <a:off x="7774782" y="1481138"/>
            <a:ext cx="9258300" cy="73104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6477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4800"/>
            </a:lvl1pPr>
            <a:lvl2pPr marL="1371600" lvl="1" indent="-609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4200"/>
            </a:lvl2pPr>
            <a:lvl3pPr marL="2057400" lvl="2" indent="-5715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3600"/>
            </a:lvl3pPr>
            <a:lvl4pPr marL="2743200" lvl="3" indent="-533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3000"/>
            </a:lvl4pPr>
            <a:lvl5pPr marL="3429000" lvl="4" indent="-533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3000"/>
            </a:lvl5pPr>
            <a:lvl6pPr marL="4114800" lvl="5" indent="-533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3000"/>
            </a:lvl6pPr>
            <a:lvl7pPr marL="4800600" lvl="6" indent="-533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3000"/>
            </a:lvl7pPr>
            <a:lvl8pPr marL="5486400" lvl="7" indent="-533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3000"/>
            </a:lvl8pPr>
            <a:lvl9pPr marL="6172200" lvl="8" indent="-533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3000"/>
            </a:lvl9pPr>
          </a:lstStyle>
          <a:p>
            <a:endParaRPr/>
          </a:p>
        </p:txBody>
      </p:sp>
      <p:sp>
        <p:nvSpPr>
          <p:cNvPr id="57" name="Google Shape;57;p25"/>
          <p:cNvSpPr txBox="1">
            <a:spLocks noGrp="1"/>
          </p:cNvSpPr>
          <p:nvPr>
            <p:ph type="body" idx="2"/>
          </p:nvPr>
        </p:nvSpPr>
        <p:spPr>
          <a:xfrm>
            <a:off x="1259683" y="3086100"/>
            <a:ext cx="5898356" cy="57173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3429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/>
            </a:lvl1pPr>
            <a:lvl2pPr marL="1371600" lvl="1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2100"/>
            </a:lvl2pPr>
            <a:lvl3pPr marL="2057400" lvl="2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800"/>
            </a:lvl3pPr>
            <a:lvl4pPr marL="2743200" lvl="3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4pPr>
            <a:lvl5pPr marL="3429000" lvl="4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5pPr>
            <a:lvl6pPr marL="41148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6pPr>
            <a:lvl7pPr marL="48006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7pPr>
            <a:lvl8pPr marL="54864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8pPr>
            <a:lvl9pPr marL="61722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9pPr>
          </a:lstStyle>
          <a:p>
            <a:endParaRPr/>
          </a:p>
        </p:txBody>
      </p:sp>
      <p:sp>
        <p:nvSpPr>
          <p:cNvPr id="58" name="Google Shape;58;p25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25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5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340316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 preserve="1">
  <p:cSld name="Picture with Captio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6"/>
          <p:cNvSpPr txBox="1">
            <a:spLocks noGrp="1"/>
          </p:cNvSpPr>
          <p:nvPr>
            <p:ph type="title"/>
          </p:nvPr>
        </p:nvSpPr>
        <p:spPr>
          <a:xfrm>
            <a:off x="1259683" y="685800"/>
            <a:ext cx="5898356" cy="24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6"/>
          <p:cNvSpPr>
            <a:spLocks noGrp="1"/>
          </p:cNvSpPr>
          <p:nvPr>
            <p:ph type="pic" idx="2"/>
          </p:nvPr>
        </p:nvSpPr>
        <p:spPr>
          <a:xfrm>
            <a:off x="7774782" y="1481138"/>
            <a:ext cx="9258300" cy="7310438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26"/>
          <p:cNvSpPr txBox="1">
            <a:spLocks noGrp="1"/>
          </p:cNvSpPr>
          <p:nvPr>
            <p:ph type="body" idx="1"/>
          </p:nvPr>
        </p:nvSpPr>
        <p:spPr>
          <a:xfrm>
            <a:off x="1259683" y="3086100"/>
            <a:ext cx="5898356" cy="57173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3429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/>
            </a:lvl1pPr>
            <a:lvl2pPr marL="1371600" lvl="1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2100"/>
            </a:lvl2pPr>
            <a:lvl3pPr marL="2057400" lvl="2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800"/>
            </a:lvl3pPr>
            <a:lvl4pPr marL="2743200" lvl="3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4pPr>
            <a:lvl5pPr marL="3429000" lvl="4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5pPr>
            <a:lvl6pPr marL="41148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6pPr>
            <a:lvl7pPr marL="48006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7pPr>
            <a:lvl8pPr marL="54864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8pPr>
            <a:lvl9pPr marL="61722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9pPr>
          </a:lstStyle>
          <a:p>
            <a:endParaRPr/>
          </a:p>
        </p:txBody>
      </p:sp>
      <p:sp>
        <p:nvSpPr>
          <p:cNvPr id="65" name="Google Shape;65;p26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26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6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63766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 preserve="1">
  <p:cSld name="Title and Vertical 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7"/>
          <p:cNvSpPr txBox="1">
            <a:spLocks noGrp="1"/>
          </p:cNvSpPr>
          <p:nvPr>
            <p:ph type="title"/>
          </p:nvPr>
        </p:nvSpPr>
        <p:spPr>
          <a:xfrm>
            <a:off x="1257300" y="547688"/>
            <a:ext cx="15773400" cy="1988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7"/>
          <p:cNvSpPr txBox="1">
            <a:spLocks noGrp="1"/>
          </p:cNvSpPr>
          <p:nvPr>
            <p:ph type="body" idx="1"/>
          </p:nvPr>
        </p:nvSpPr>
        <p:spPr>
          <a:xfrm rot="5400000">
            <a:off x="5880497" y="-1884759"/>
            <a:ext cx="6527007" cy="157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51435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1371600" lvl="1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2057400" lvl="2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2743200" lvl="3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3429000" lvl="4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4114800" lvl="5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800600" lvl="6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5486400" lvl="7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6172200" lvl="8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27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27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27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252742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 preserve="1">
  <p:cSld name="Vertical Title and 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8"/>
          <p:cNvSpPr txBox="1">
            <a:spLocks noGrp="1"/>
          </p:cNvSpPr>
          <p:nvPr>
            <p:ph type="title"/>
          </p:nvPr>
        </p:nvSpPr>
        <p:spPr>
          <a:xfrm rot="5400000">
            <a:off x="10700147" y="2934891"/>
            <a:ext cx="8717757" cy="3943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8"/>
          <p:cNvSpPr txBox="1">
            <a:spLocks noGrp="1"/>
          </p:cNvSpPr>
          <p:nvPr>
            <p:ph type="body" idx="1"/>
          </p:nvPr>
        </p:nvSpPr>
        <p:spPr>
          <a:xfrm rot="5400000">
            <a:off x="2699147" y="-894159"/>
            <a:ext cx="8717757" cy="11601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51435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1371600" lvl="1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2057400" lvl="2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2743200" lvl="3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3429000" lvl="4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4114800" lvl="5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800600" lvl="6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5486400" lvl="7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6172200" lvl="8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28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28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28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89791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0B31FF-47DF-3BFF-7DEF-7DCCBD775F0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0" y="1684338"/>
            <a:ext cx="13716000" cy="35814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1F2553-2D82-B253-6B7D-801C777855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0" y="5403850"/>
            <a:ext cx="13716000" cy="248285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2EAAD-025D-D10B-373E-74EB551318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002359-1514-FF83-6E40-2BEBA942A9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11CDC2-E6A7-C5A2-7564-ACF698584F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5531260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119353-F646-2964-B560-BD74739B38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145C4F-60DE-0526-2BFC-9376AB8992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DC7E08-69D7-3E0E-1A46-1E848586F8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BCE11A-0C87-7DF8-FCFA-3D33EF52EC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3A3B48-52CB-E65F-20E8-6F40C90B6E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5909630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2DE867-E72E-1B90-BD2D-80536682E2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7775" y="2565400"/>
            <a:ext cx="15773400" cy="427831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B34886-456F-1B0C-3444-015611A9B8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47775" y="6884988"/>
            <a:ext cx="15773400" cy="22494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161704-3C73-2BC6-DEE0-6D9F38A69E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B212A7-67D2-AE4E-965C-42A524D1F2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4A3A68-A38D-02F4-E9F8-0A549391DE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5687521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0F543D-FFB0-69FF-B799-BB750903D8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A8EE42-2764-F803-38BE-C09E55DF553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57300" y="2738438"/>
            <a:ext cx="7810500" cy="652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564C7FD-B71C-DA07-625D-9132F751FF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220200" y="2738438"/>
            <a:ext cx="7810500" cy="652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7F15F38-A055-A587-7548-2A9699A0B3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6084CC-D734-51E9-F66E-A21A061BB9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3E07577-162C-6132-1386-B63C2F8F78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010069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D0EB28-9CAD-4EAD-F14C-86C353F8C9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547688"/>
            <a:ext cx="15773400" cy="19891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BF0EEA-C7D1-7D88-0C61-E436AC55D0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60475" y="2522538"/>
            <a:ext cx="7735888" cy="1235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F080C79-D98F-E739-FEC3-3A84A6F698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60475" y="3757613"/>
            <a:ext cx="7735888" cy="55276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7BDF91F-B96E-FF5A-B3C8-D98773CEB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258300" y="2522538"/>
            <a:ext cx="7775575" cy="1235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D500C67-2F0F-6EB7-5A9C-AC1B7B9CDE6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9258300" y="3757613"/>
            <a:ext cx="7775575" cy="55276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AE4F58E-7E83-8C0A-02AF-DEFB4891CC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26E7A5B-88C2-72A8-CEF6-5C75353BD5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18F3808-200E-2FC6-68B7-44EB9F537D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0904363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A659CA-6942-4038-9056-6E1D7FCA41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655F0DA-99D8-0ADD-C691-311DA9BD78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2A76DF-F008-68EB-DF19-8E1EC06BDE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46060E-4DDB-582D-5F34-A0F9370B42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2682572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E331AD9-62C7-63F1-01F8-650CA5E41E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2985AA9-19D5-BDA7-5ADB-F1C26046DA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CEC249-5C63-FF2E-F8CA-DC990725C3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6105504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2C5987-CBEF-0AAB-F10D-9F5ECB8DFE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685800"/>
            <a:ext cx="5897563" cy="2400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B6C363-6A83-4545-009F-5A192C2BF1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75575" y="1481138"/>
            <a:ext cx="9258300" cy="7310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AEB744F-9A26-1158-0A33-4500389E88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60475" y="3086100"/>
            <a:ext cx="5897563" cy="571817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C6B4CCA-1C4E-D98F-50B9-B07E3DFCC1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CA377F3-89D7-0D07-46BE-C652BCE2C7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0DB29E-9FBB-47BF-C691-2506C8F432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287267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DD8C80-F0F7-0F03-DF45-6CD02A9D1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685800"/>
            <a:ext cx="5897563" cy="2400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B61816B-7181-AC6A-30D6-D894672D905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7775575" y="1481138"/>
            <a:ext cx="9258300" cy="731043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CA8B5CB-08BA-FA8E-1973-9039DADD2C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60475" y="3086100"/>
            <a:ext cx="5897563" cy="571817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2A62502-3492-A7FB-A584-2F90ECC4AD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3DCA9A-BE08-22FF-C565-C7CDD5D634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88562E-CD23-ADD2-9A68-5AEC24E66F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8559305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37B28E-2F14-A4A6-82CE-0F7FD60372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922B551-A7BC-5558-D6D5-F9D05FF0A9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0D6E80-8E00-4AB6-AD04-9F6CA103A7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9254FF-E025-B5B7-F6A3-32833DED0B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F37B2D-FB20-2BEB-1C32-9108C030F3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0582160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27EFBA6-7C25-9C1A-EDCD-DB849DFE26C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3087350" y="547688"/>
            <a:ext cx="3943350" cy="8718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29C7D69-E620-2218-F068-666F5F8285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257300" y="547688"/>
            <a:ext cx="11677650" cy="87185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EF4B27-139D-64EF-B540-3F09BF8D58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A22DFB-F25D-258B-7210-AEEA9452C9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93FDAD-8313-A273-CFCB-60FE3DE177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1339819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AD3144-CDF2-DBD0-73A4-64AC10D6C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658A60E-A62A-8CB6-50FD-3FD13E1133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BA223A3-8585-EAFA-2E50-B62DF9D7DD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D778135-3795-B4EF-A6E0-8B985C87F2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560210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slideLayout" Target="../slideLayouts/slideLayout57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Freeform 17" descr="A black background with blue and red text  Description automatically generated">
            <a:extLst>
              <a:ext uri="{FF2B5EF4-FFF2-40B4-BE49-F238E27FC236}">
                <a16:creationId xmlns:a16="http://schemas.microsoft.com/office/drawing/2014/main" id="{9E71A51D-729E-B187-8BDE-602ACFC5CC33}"/>
              </a:ext>
            </a:extLst>
          </p:cNvPr>
          <p:cNvSpPr/>
          <p:nvPr userDrawn="1"/>
        </p:nvSpPr>
        <p:spPr>
          <a:xfrm>
            <a:off x="13998849" y="569"/>
            <a:ext cx="4252757" cy="1376615"/>
          </a:xfrm>
          <a:custGeom>
            <a:avLst/>
            <a:gdLst/>
            <a:ahLst/>
            <a:cxnLst/>
            <a:rect l="l" t="t" r="r" b="b"/>
            <a:pathLst>
              <a:path w="4252757" h="1376615">
                <a:moveTo>
                  <a:pt x="0" y="0"/>
                </a:moveTo>
                <a:lnTo>
                  <a:pt x="4252757" y="0"/>
                </a:lnTo>
                <a:lnTo>
                  <a:pt x="4252757" y="1376615"/>
                </a:lnTo>
                <a:lnTo>
                  <a:pt x="0" y="1376615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 l="-18285" t="-211622" r="-13983" b="-217175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B588270-A24D-71A4-C59C-88530DEDD349}"/>
              </a:ext>
            </a:extLst>
          </p:cNvPr>
          <p:cNvSpPr txBox="1"/>
          <p:nvPr userDrawn="1"/>
        </p:nvSpPr>
        <p:spPr>
          <a:xfrm>
            <a:off x="7086600" y="9827696"/>
            <a:ext cx="617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latin typeface="Montserrat" panose="00000500000000000000" pitchFamily="2" charset="0"/>
              </a:rPr>
              <a:t>#</a:t>
            </a:r>
            <a:r>
              <a:rPr lang="en-US" sz="1800" b="1" dirty="0">
                <a:solidFill>
                  <a:schemeClr val="tx2">
                    <a:lumMod val="75000"/>
                  </a:schemeClr>
                </a:solidFill>
                <a:latin typeface="Montserrat" panose="00000500000000000000" pitchFamily="2" charset="0"/>
              </a:rPr>
              <a:t>Lifelong Learning, Limitless Leadership</a:t>
            </a:r>
            <a:endParaRPr lang="en-IN" sz="1800" b="1" dirty="0">
              <a:solidFill>
                <a:schemeClr val="tx2">
                  <a:lumMod val="75000"/>
                </a:schemeClr>
              </a:solidFill>
              <a:latin typeface="Montserrat" panose="00000500000000000000" pitchFamily="2" charset="0"/>
            </a:endParaRPr>
          </a:p>
        </p:txBody>
      </p:sp>
      <p:sp>
        <p:nvSpPr>
          <p:cNvPr id="14" name="Freeform 3">
            <a:extLst>
              <a:ext uri="{FF2B5EF4-FFF2-40B4-BE49-F238E27FC236}">
                <a16:creationId xmlns:a16="http://schemas.microsoft.com/office/drawing/2014/main" id="{B5B6B04A-A82F-73D6-4C2E-81068F448CFA}"/>
              </a:ext>
            </a:extLst>
          </p:cNvPr>
          <p:cNvSpPr/>
          <p:nvPr userDrawn="1"/>
        </p:nvSpPr>
        <p:spPr>
          <a:xfrm>
            <a:off x="-1" y="-1"/>
            <a:ext cx="304801" cy="10287000"/>
          </a:xfrm>
          <a:custGeom>
            <a:avLst/>
            <a:gdLst/>
            <a:ahLst/>
            <a:cxnLst/>
            <a:rect l="l" t="t" r="r" b="b"/>
            <a:pathLst>
              <a:path w="707898" h="13716000">
                <a:moveTo>
                  <a:pt x="0" y="0"/>
                </a:moveTo>
                <a:lnTo>
                  <a:pt x="707898" y="0"/>
                </a:lnTo>
                <a:lnTo>
                  <a:pt x="707898" y="13716000"/>
                </a:lnTo>
                <a:lnTo>
                  <a:pt x="0" y="13716000"/>
                </a:lnTo>
                <a:close/>
              </a:path>
            </a:pathLst>
          </a:custGeom>
          <a:gradFill flip="none" rotWithShape="1">
            <a:gsLst>
              <a:gs pos="52000">
                <a:srgbClr val="781327"/>
              </a:gs>
              <a:gs pos="0">
                <a:schemeClr val="accent2">
                  <a:lumMod val="50000"/>
                </a:schemeClr>
              </a:gs>
              <a:gs pos="100000">
                <a:srgbClr val="3B010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endParaRPr lang="en-IN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319671E-EAD6-5887-8B45-31F6F5F2586B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hdr"/>
              </p:ext>
            </p:extLst>
          </p:nvPr>
        </p:nvSpPr>
        <p:spPr>
          <a:xfrm>
            <a:off x="63500" y="63500"/>
            <a:ext cx="701675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IN" sz="1000">
                <a:solidFill>
                  <a:srgbClr val="000000">
                    <a:alpha val="50000"/>
                  </a:srgbClr>
                </a:solidFill>
                <a:latin typeface="Aptos" panose="020B0004020202020204" pitchFamily="34" charset="0"/>
              </a:rPr>
              <a:t>Confidential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C39054C-734D-270D-6DE3-8B2B99657C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91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BAC665-F90F-41AD-4421-017BDA2AD5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8B7544-4105-E7E6-4C82-74129D1554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57300" y="9534525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BA2622-D9A8-B5B9-2682-46AA1AA3F8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57900" y="9534525"/>
            <a:ext cx="61722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A44B08-1DC2-767B-8954-18CD96A293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915900" y="9534525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31154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B083486-9440-0D9D-0CE9-C8B2B5A57F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91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5627B4-642F-F498-C02E-F6652566E8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82F1B8-0D5B-02CA-B44A-56F6FBC827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57300" y="9534525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03E853-D417-2227-0C6E-7AC85B0EEB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57900" y="9534525"/>
            <a:ext cx="61722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18057B-F03C-548A-55BB-DB52D80303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915900" y="9534525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07481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7"/>
          <p:cNvSpPr txBox="1">
            <a:spLocks noGrp="1"/>
          </p:cNvSpPr>
          <p:nvPr>
            <p:ph type="title"/>
          </p:nvPr>
        </p:nvSpPr>
        <p:spPr>
          <a:xfrm>
            <a:off x="1257300" y="547688"/>
            <a:ext cx="15773400" cy="1988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  <a:defRPr sz="4400" b="0" i="0" u="none" strike="noStrike" cap="non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7"/>
          <p:cNvSpPr txBox="1"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0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17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Google Shape;9;p17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Google Shape;10;p17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227865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534B727-FCFA-19EF-420D-10ADA0BB8B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91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F9634D-BC79-7F11-51B4-C24DC5EE99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597FB8-58CA-63EA-2C5B-7A4FB12A75A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57300" y="9534525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200AD3-BB36-C516-8EE7-4D9F08C2B5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57900" y="9534525"/>
            <a:ext cx="61722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2CB5C1-6A78-5CB6-7C57-EF6B7F3867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915900" y="9534525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82252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200400" y="3619500"/>
            <a:ext cx="11654139" cy="6093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90000"/>
              </a:lnSpc>
              <a:buClr>
                <a:srgbClr val="004165"/>
              </a:buClr>
              <a:buSzPts val="3600"/>
            </a:pPr>
            <a:r>
              <a:rPr lang="en-US" sz="4400" b="1" dirty="0">
                <a:solidFill>
                  <a:srgbClr val="004165"/>
                </a:solidFill>
                <a:latin typeface="Arial"/>
                <a:ea typeface="Arial"/>
                <a:cs typeface="Arial"/>
                <a:sym typeface="Arial"/>
              </a:rPr>
              <a:t>Ballot Counters Briefing</a:t>
            </a:r>
            <a:endParaRPr lang="en-US" sz="2000" dirty="0"/>
          </a:p>
        </p:txBody>
      </p:sp>
      <p:sp>
        <p:nvSpPr>
          <p:cNvPr id="3" name="TextBox 3"/>
          <p:cNvSpPr txBox="1"/>
          <p:nvPr/>
        </p:nvSpPr>
        <p:spPr>
          <a:xfrm>
            <a:off x="3049535" y="1992842"/>
            <a:ext cx="13335000" cy="112184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5400"/>
              <a:buFontTx/>
              <a:buNone/>
              <a:tabLst/>
              <a:defRPr/>
            </a:pPr>
            <a:r>
              <a:rPr kumimoji="0" lang="en-US" sz="8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International Speech Contest</a:t>
            </a:r>
            <a:endParaRPr kumimoji="0" lang="en-US" sz="2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"/>
          <p:cNvSpPr txBox="1">
            <a:spLocks noGrp="1"/>
          </p:cNvSpPr>
          <p:nvPr>
            <p:ph type="title"/>
          </p:nvPr>
        </p:nvSpPr>
        <p:spPr>
          <a:xfrm>
            <a:off x="1257302" y="293480"/>
            <a:ext cx="16514507" cy="1546584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37138" tIns="68550" rIns="137138" bIns="68550" rtlCol="0" anchor="ctr" anchorCtr="0">
            <a:norm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ts val="4400"/>
            </a:pP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International</a:t>
            </a:r>
            <a:r>
              <a:rPr lang="en-US" sz="6600" b="1" dirty="0">
                <a:latin typeface="Arial"/>
                <a:ea typeface="Arial"/>
                <a:cs typeface="Arial"/>
                <a:sym typeface="Arial"/>
              </a:rPr>
              <a:t> Speech Contest</a:t>
            </a:r>
            <a:endParaRPr b="1" dirty="0">
              <a:solidFill>
                <a:srgbClr val="00416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Google Shape;101;p2"/>
          <p:cNvSpPr txBox="1"/>
          <p:nvPr/>
        </p:nvSpPr>
        <p:spPr>
          <a:xfrm>
            <a:off x="1257302" y="1840064"/>
            <a:ext cx="8815950" cy="6302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38" tIns="68550" rIns="137138" bIns="68550" anchor="t" anchorCtr="0">
            <a:normAutofit/>
          </a:bodyPr>
          <a:lstStyle/>
          <a:p>
            <a:pPr marL="361950" marR="610550" indent="-342900" algn="just">
              <a:buClr>
                <a:srgbClr val="333333"/>
              </a:buClr>
              <a:buSzPts val="1800"/>
              <a:buChar char="•"/>
            </a:pPr>
            <a:r>
              <a:rPr lang="en-US" sz="3000" dirty="0">
                <a:solidFill>
                  <a:srgbClr val="000000"/>
                </a:solidFill>
              </a:rPr>
              <a:t>You will be responsible for collecting ballots from the voting judges.</a:t>
            </a:r>
          </a:p>
          <a:p>
            <a:pPr marL="361950" marR="610550" indent="-342900" algn="just">
              <a:buClr>
                <a:srgbClr val="333333"/>
              </a:buClr>
              <a:buSzPts val="1800"/>
              <a:buChar char="•"/>
            </a:pPr>
            <a:endParaRPr lang="en-US" sz="3000" dirty="0">
              <a:solidFill>
                <a:srgbClr val="000000"/>
              </a:solidFill>
            </a:endParaRPr>
          </a:p>
          <a:p>
            <a:pPr marL="361950" marR="610550" indent="-342900" algn="just">
              <a:buClr>
                <a:srgbClr val="333333"/>
              </a:buClr>
              <a:buSzPts val="1800"/>
              <a:buChar char="•"/>
            </a:pPr>
            <a:r>
              <a:rPr lang="en-US" sz="3000" dirty="0">
                <a:solidFill>
                  <a:srgbClr val="000000"/>
                </a:solidFill>
              </a:rPr>
              <a:t>The voting judges will be evenly allocated between the two ballot counters, and their names will be shared in advance.</a:t>
            </a:r>
          </a:p>
          <a:p>
            <a:pPr marL="361950" marR="610550" indent="-342900" algn="just">
              <a:buClr>
                <a:srgbClr val="333333"/>
              </a:buClr>
              <a:buSzPts val="1800"/>
              <a:buChar char="•"/>
            </a:pPr>
            <a:endParaRPr lang="en-US" sz="3000" dirty="0">
              <a:solidFill>
                <a:srgbClr val="000000"/>
              </a:solidFill>
            </a:endParaRPr>
          </a:p>
          <a:p>
            <a:pPr marL="361950" marR="610550" indent="-342900" algn="just">
              <a:buClr>
                <a:srgbClr val="333333"/>
              </a:buClr>
              <a:buSzPts val="1800"/>
              <a:buChar char="•"/>
            </a:pPr>
            <a:r>
              <a:rPr lang="en-US" sz="3000" dirty="0">
                <a:solidFill>
                  <a:srgbClr val="000000"/>
                </a:solidFill>
              </a:rPr>
              <a:t>The Timer’s Sheet will be collected by the Chief Judge.</a:t>
            </a:r>
          </a:p>
          <a:p>
            <a:pPr marL="361950" marR="610550" indent="-342900" algn="just">
              <a:buClr>
                <a:srgbClr val="333333"/>
              </a:buClr>
              <a:buSzPts val="1800"/>
              <a:buChar char="•"/>
            </a:pPr>
            <a:endParaRPr lang="en-US" sz="3000" dirty="0">
              <a:solidFill>
                <a:srgbClr val="000000"/>
              </a:solidFill>
            </a:endParaRPr>
          </a:p>
          <a:p>
            <a:pPr marL="361950" marR="610550" indent="-342900" algn="just">
              <a:buClr>
                <a:srgbClr val="333333"/>
              </a:buClr>
              <a:buSzPts val="1800"/>
              <a:buChar char="•"/>
            </a:pPr>
            <a:r>
              <a:rPr lang="en-US" sz="3000" dirty="0">
                <a:solidFill>
                  <a:srgbClr val="000000"/>
                </a:solidFill>
              </a:rPr>
              <a:t>The ballot from the Tie-Breaking Judge will be collected exclusively by the Chief Judge.</a:t>
            </a:r>
            <a:endParaRPr sz="3000" dirty="0">
              <a:solidFill>
                <a:srgbClr val="000000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65F0980-9182-C1CF-4337-B5542762FD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58600" y="1638300"/>
            <a:ext cx="5989319" cy="769632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"/>
          <p:cNvSpPr txBox="1">
            <a:spLocks noGrp="1"/>
          </p:cNvSpPr>
          <p:nvPr>
            <p:ph type="title"/>
          </p:nvPr>
        </p:nvSpPr>
        <p:spPr>
          <a:xfrm>
            <a:off x="886747" y="163859"/>
            <a:ext cx="16514507" cy="1546584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37138" tIns="68550" rIns="137138" bIns="68550" rtlCol="0" anchor="ctr" anchorCtr="0">
            <a:norm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ts val="4400"/>
            </a:pP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International</a:t>
            </a:r>
            <a:r>
              <a:rPr lang="en-US" sz="6600" b="1" dirty="0">
                <a:latin typeface="Arial"/>
                <a:ea typeface="Arial"/>
                <a:cs typeface="Arial"/>
                <a:sym typeface="Arial"/>
              </a:rPr>
              <a:t> Speech Contest</a:t>
            </a:r>
            <a:endParaRPr b="1" dirty="0">
              <a:solidFill>
                <a:srgbClr val="00416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" name="Google Shape;111;p3"/>
          <p:cNvSpPr txBox="1"/>
          <p:nvPr/>
        </p:nvSpPr>
        <p:spPr>
          <a:xfrm>
            <a:off x="1453896" y="2139563"/>
            <a:ext cx="15759684" cy="29084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38" tIns="68550" rIns="137138" bIns="68550" anchor="t" anchorCtr="0">
            <a:spAutoFit/>
          </a:bodyPr>
          <a:lstStyle/>
          <a:p>
            <a:pPr marL="361950" marR="26670" indent="-342900" algn="just">
              <a:buClr>
                <a:srgbClr val="333333"/>
              </a:buClr>
              <a:buSzPts val="2000"/>
              <a:buFont typeface="Arial"/>
              <a:buChar char="•"/>
            </a:pPr>
            <a:r>
              <a:rPr lang="en-US" sz="3000" dirty="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You shall collect ballots from each assigned Voting Judge (via WhatsApp for online contests and in person for offline contests).</a:t>
            </a:r>
          </a:p>
          <a:p>
            <a:pPr marL="361950" marR="26670" indent="-342900">
              <a:buClr>
                <a:srgbClr val="333333"/>
              </a:buClr>
              <a:buSzPts val="2000"/>
              <a:buFont typeface="Arial"/>
              <a:buChar char="•"/>
            </a:pPr>
            <a:endParaRPr lang="en-US" sz="3000" dirty="0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61950" marR="26670" indent="-342900">
              <a:buClr>
                <a:srgbClr val="333333"/>
              </a:buClr>
              <a:buSzPts val="2000"/>
              <a:buFont typeface="Arial"/>
              <a:buChar char="•"/>
            </a:pPr>
            <a:r>
              <a:rPr lang="en-US" sz="3000" dirty="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 Please ensure that all ballots are duly signed and clearly mention the name of the Judge. </a:t>
            </a:r>
          </a:p>
          <a:p>
            <a:pPr marL="19050" marR="26670">
              <a:buClr>
                <a:srgbClr val="333333"/>
              </a:buClr>
              <a:buSzPts val="2000"/>
            </a:pPr>
            <a:endParaRPr lang="en-US" sz="3000" dirty="0">
              <a:solidFill>
                <a:srgbClr val="333333"/>
              </a:solidFill>
            </a:endParaRPr>
          </a:p>
          <a:p>
            <a:pPr marL="19050" marR="26670">
              <a:buClr>
                <a:srgbClr val="333333"/>
              </a:buClr>
              <a:buSzPts val="2000"/>
            </a:pPr>
            <a:r>
              <a:rPr lang="en-US" sz="3000" b="1" u="sng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Unsigned ballots will not be considered.</a:t>
            </a:r>
            <a:endParaRPr sz="3000" b="1" u="sng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36DEAB5-D57B-3DE5-9E29-4A62749E52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3364" y="5239011"/>
            <a:ext cx="11287706" cy="344822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4"/>
          <p:cNvSpPr txBox="1">
            <a:spLocks noGrp="1"/>
          </p:cNvSpPr>
          <p:nvPr>
            <p:ph type="title"/>
          </p:nvPr>
        </p:nvSpPr>
        <p:spPr>
          <a:xfrm>
            <a:off x="1067639" y="83060"/>
            <a:ext cx="16514507" cy="1546584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37138" tIns="68550" rIns="137138" bIns="68550" rtlCol="0" anchor="ctr" anchorCtr="0">
            <a:norm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ts val="4400"/>
            </a:pP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International</a:t>
            </a:r>
            <a:r>
              <a:rPr lang="en-US" sz="6600" b="1" dirty="0">
                <a:latin typeface="Arial"/>
                <a:ea typeface="Arial"/>
                <a:cs typeface="Arial"/>
                <a:sym typeface="Arial"/>
              </a:rPr>
              <a:t> Speech Contest</a:t>
            </a:r>
            <a:endParaRPr b="1" dirty="0">
              <a:solidFill>
                <a:srgbClr val="00416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1" name="Google Shape;121;p4"/>
          <p:cNvSpPr txBox="1"/>
          <p:nvPr/>
        </p:nvSpPr>
        <p:spPr>
          <a:xfrm>
            <a:off x="1078901" y="1629644"/>
            <a:ext cx="10625358" cy="79513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38" tIns="68550" rIns="137138" bIns="68550" anchor="t" anchorCtr="0">
            <a:noAutofit/>
          </a:bodyPr>
          <a:lstStyle/>
          <a:p>
            <a:pPr marL="447675" marR="7620" indent="-428625" algn="just">
              <a:lnSpc>
                <a:spcPct val="90000"/>
              </a:lnSpc>
              <a:spcBef>
                <a:spcPts val="143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0000"/>
                </a:solidFill>
              </a:rPr>
              <a:t>Once the ballots are collected, the ballot counters, along with the Chief Judge, will move to the breakout room/holding area.</a:t>
            </a:r>
          </a:p>
          <a:p>
            <a:pPr marL="447675" marR="7620" indent="-428625" algn="just">
              <a:lnSpc>
                <a:spcPct val="90000"/>
              </a:lnSpc>
              <a:spcBef>
                <a:spcPts val="143"/>
              </a:spcBef>
              <a:buFont typeface="Arial" panose="020B0604020202020204" pitchFamily="34" charset="0"/>
              <a:buChar char="•"/>
            </a:pPr>
            <a:endParaRPr lang="en-US" sz="3000" dirty="0">
              <a:solidFill>
                <a:srgbClr val="000000"/>
              </a:solidFill>
            </a:endParaRPr>
          </a:p>
          <a:p>
            <a:pPr marL="447675" marR="7620" indent="-428625" algn="just">
              <a:lnSpc>
                <a:spcPct val="90000"/>
              </a:lnSpc>
              <a:spcBef>
                <a:spcPts val="143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0000"/>
                </a:solidFill>
              </a:rPr>
              <a:t>The Chief Judge will inform the ballot counters of any time disqualifications prior to the commencement of ballot counting.</a:t>
            </a:r>
          </a:p>
          <a:p>
            <a:pPr marL="447675" marR="7620" indent="-428625" algn="just">
              <a:lnSpc>
                <a:spcPct val="90000"/>
              </a:lnSpc>
              <a:spcBef>
                <a:spcPts val="143"/>
              </a:spcBef>
              <a:buFont typeface="Arial" panose="020B0604020202020204" pitchFamily="34" charset="0"/>
              <a:buChar char="•"/>
            </a:pPr>
            <a:endParaRPr lang="en-US" sz="3000" dirty="0">
              <a:solidFill>
                <a:srgbClr val="000000"/>
              </a:solidFill>
            </a:endParaRPr>
          </a:p>
          <a:p>
            <a:pPr marL="447675" marR="7620" indent="-428625" algn="just">
              <a:lnSpc>
                <a:spcPct val="90000"/>
              </a:lnSpc>
              <a:spcBef>
                <a:spcPts val="143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0000"/>
                </a:solidFill>
              </a:rPr>
              <a:t>Ballot counters shall tally the scores independently.</a:t>
            </a:r>
          </a:p>
          <a:p>
            <a:pPr marL="447675" marR="7620" indent="-428625" algn="just">
              <a:lnSpc>
                <a:spcPct val="90000"/>
              </a:lnSpc>
              <a:spcBef>
                <a:spcPts val="143"/>
              </a:spcBef>
              <a:buFont typeface="Arial" panose="020B0604020202020204" pitchFamily="34" charset="0"/>
              <a:buChar char="•"/>
            </a:pPr>
            <a:endParaRPr lang="en-US" sz="3000" dirty="0">
              <a:solidFill>
                <a:srgbClr val="000000"/>
              </a:solidFill>
            </a:endParaRPr>
          </a:p>
          <a:p>
            <a:pPr marL="447675" marR="7620" indent="-428625" algn="just">
              <a:lnSpc>
                <a:spcPct val="90000"/>
              </a:lnSpc>
              <a:spcBef>
                <a:spcPts val="143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0000"/>
                </a:solidFill>
              </a:rPr>
              <a:t>The individual Tally Sheets completed by each ballot counter shall be collated in the breakout room/holding area, and the ballot-counting process shall be concluded there.</a:t>
            </a:r>
          </a:p>
          <a:p>
            <a:pPr marL="447675" marR="7620" indent="-428625" algn="just">
              <a:lnSpc>
                <a:spcPct val="90000"/>
              </a:lnSpc>
              <a:spcBef>
                <a:spcPts val="143"/>
              </a:spcBef>
              <a:buFont typeface="Arial" panose="020B0604020202020204" pitchFamily="34" charset="0"/>
              <a:buChar char="•"/>
            </a:pPr>
            <a:endParaRPr lang="en-US" sz="3000" dirty="0">
              <a:solidFill>
                <a:srgbClr val="000000"/>
              </a:solidFill>
            </a:endParaRPr>
          </a:p>
          <a:p>
            <a:pPr marL="447675" marR="7620" indent="-428625" algn="just">
              <a:lnSpc>
                <a:spcPct val="90000"/>
              </a:lnSpc>
              <a:spcBef>
                <a:spcPts val="143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0000"/>
                </a:solidFill>
              </a:rPr>
              <a:t>The final Tally Sheet shall be completed by identifying all qualified contestants and valid ballots, after which the final scores shall be calculated.</a:t>
            </a:r>
            <a:endParaRPr sz="3000" dirty="0">
              <a:solidFill>
                <a:srgbClr val="000000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7CF5970-730B-801C-6648-7E189A14D4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09615" y="1295338"/>
            <a:ext cx="5989319" cy="769632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5"/>
          <p:cNvSpPr txBox="1">
            <a:spLocks noGrp="1"/>
          </p:cNvSpPr>
          <p:nvPr>
            <p:ph type="title"/>
          </p:nvPr>
        </p:nvSpPr>
        <p:spPr>
          <a:xfrm>
            <a:off x="1078991" y="252263"/>
            <a:ext cx="16514507" cy="1546584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37138" tIns="68550" rIns="137138" bIns="68550" rtlCol="0" anchor="ctr" anchorCtr="0">
            <a:norm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ts val="4400"/>
            </a:pP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International</a:t>
            </a:r>
            <a:r>
              <a:rPr lang="en-US" sz="6600" b="1" dirty="0">
                <a:latin typeface="Arial"/>
                <a:ea typeface="Arial"/>
                <a:cs typeface="Arial"/>
                <a:sym typeface="Arial"/>
              </a:rPr>
              <a:t> Speech Contest</a:t>
            </a:r>
            <a:endParaRPr b="1" dirty="0">
              <a:solidFill>
                <a:srgbClr val="00416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" name="Google Shape;131;p5"/>
          <p:cNvSpPr txBox="1"/>
          <p:nvPr/>
        </p:nvSpPr>
        <p:spPr>
          <a:xfrm>
            <a:off x="1257299" y="2092328"/>
            <a:ext cx="9844896" cy="70220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38" tIns="68550" rIns="137138" bIns="68550" anchor="t" anchorCtr="0">
            <a:normAutofit/>
          </a:bodyPr>
          <a:lstStyle/>
          <a:p>
            <a:pPr marL="361950" indent="-342900" algn="just">
              <a:spcBef>
                <a:spcPts val="1491"/>
              </a:spcBef>
              <a:buClr>
                <a:srgbClr val="333333"/>
              </a:buClr>
              <a:buSzPts val="2200"/>
              <a:buChar char="•"/>
            </a:pPr>
            <a:r>
              <a:rPr lang="en-US" sz="3000" dirty="0">
                <a:solidFill>
                  <a:srgbClr val="333333"/>
                </a:solidFill>
              </a:rPr>
              <a:t>Write the names of the contestants across the top of the Tally Sheet.</a:t>
            </a:r>
          </a:p>
          <a:p>
            <a:pPr marL="361950" indent="-342900" algn="just">
              <a:spcBef>
                <a:spcPts val="1491"/>
              </a:spcBef>
              <a:buClr>
                <a:srgbClr val="333333"/>
              </a:buClr>
              <a:buSzPts val="2200"/>
              <a:buChar char="•"/>
            </a:pPr>
            <a:r>
              <a:rPr lang="en-US" sz="3000" dirty="0">
                <a:solidFill>
                  <a:srgbClr val="333333"/>
                </a:solidFill>
              </a:rPr>
              <a:t>Write the names of the judges in the column on the left-hand side.</a:t>
            </a:r>
          </a:p>
          <a:p>
            <a:pPr marL="361950" indent="-342900" algn="just">
              <a:spcBef>
                <a:spcPts val="1491"/>
              </a:spcBef>
              <a:buClr>
                <a:srgbClr val="333333"/>
              </a:buClr>
              <a:buSzPts val="2200"/>
              <a:buChar char="•"/>
            </a:pPr>
            <a:r>
              <a:rPr lang="en-US" sz="3000" dirty="0">
                <a:solidFill>
                  <a:srgbClr val="333333"/>
                </a:solidFill>
              </a:rPr>
              <a:t>Record the appropriate number of points awarded by each judge under the corresponding contestant’s name.</a:t>
            </a:r>
          </a:p>
          <a:p>
            <a:pPr marL="361950" indent="-342900" algn="just">
              <a:spcBef>
                <a:spcPts val="1491"/>
              </a:spcBef>
              <a:buClr>
                <a:srgbClr val="333333"/>
              </a:buClr>
              <a:buSzPts val="2200"/>
              <a:buChar char="•"/>
            </a:pPr>
            <a:r>
              <a:rPr lang="en-US" sz="3000" dirty="0">
                <a:solidFill>
                  <a:srgbClr val="333333"/>
                </a:solidFill>
              </a:rPr>
              <a:t>Write the appropriate number of points given by each</a:t>
            </a:r>
            <a:r>
              <a:rPr lang="en-US" sz="3000" dirty="0">
                <a:solidFill>
                  <a:srgbClr val="000000"/>
                </a:solidFill>
              </a:rPr>
              <a:t> </a:t>
            </a:r>
            <a:r>
              <a:rPr lang="en-US" sz="3000" dirty="0">
                <a:solidFill>
                  <a:srgbClr val="333333"/>
                </a:solidFill>
              </a:rPr>
              <a:t>judge under each Contestant's name:</a:t>
            </a:r>
            <a:endParaRPr lang="en-US" sz="3000" dirty="0">
              <a:solidFill>
                <a:srgbClr val="000000"/>
              </a:solidFill>
            </a:endParaRPr>
          </a:p>
          <a:p>
            <a:pPr marL="1182053" lvl="1" indent="-479106" algn="just">
              <a:spcBef>
                <a:spcPts val="758"/>
              </a:spcBef>
              <a:buClr>
                <a:srgbClr val="333333"/>
              </a:buClr>
              <a:buSzPts val="2200"/>
              <a:buFont typeface="Quattrocento Sans"/>
              <a:buChar char="⮚"/>
            </a:pPr>
            <a:r>
              <a:rPr lang="en-US" sz="3000" dirty="0">
                <a:solidFill>
                  <a:srgbClr val="333333"/>
                </a:solidFill>
              </a:rPr>
              <a:t>3 points for FIRST place</a:t>
            </a:r>
            <a:endParaRPr sz="3000" dirty="0">
              <a:solidFill>
                <a:srgbClr val="000000"/>
              </a:solidFill>
            </a:endParaRPr>
          </a:p>
          <a:p>
            <a:pPr marL="1182053" lvl="1" indent="-479106" algn="just">
              <a:spcBef>
                <a:spcPts val="743"/>
              </a:spcBef>
              <a:buClr>
                <a:srgbClr val="333333"/>
              </a:buClr>
              <a:buSzPts val="2200"/>
              <a:buFont typeface="Quattrocento Sans"/>
              <a:buChar char="⮚"/>
            </a:pPr>
            <a:r>
              <a:rPr lang="en-US" sz="3000" dirty="0">
                <a:solidFill>
                  <a:srgbClr val="333333"/>
                </a:solidFill>
              </a:rPr>
              <a:t>2 points for SECOND place</a:t>
            </a:r>
            <a:endParaRPr sz="3000" dirty="0">
              <a:solidFill>
                <a:srgbClr val="000000"/>
              </a:solidFill>
            </a:endParaRPr>
          </a:p>
          <a:p>
            <a:pPr marL="1182053" lvl="1" indent="-479106" algn="just">
              <a:spcBef>
                <a:spcPts val="758"/>
              </a:spcBef>
              <a:buClr>
                <a:srgbClr val="333333"/>
              </a:buClr>
              <a:buSzPts val="2200"/>
              <a:buFont typeface="Quattrocento Sans"/>
              <a:buChar char="⮚"/>
            </a:pPr>
            <a:r>
              <a:rPr lang="en-US" sz="3000" dirty="0">
                <a:solidFill>
                  <a:srgbClr val="333333"/>
                </a:solidFill>
              </a:rPr>
              <a:t>1 point for THIRD place</a:t>
            </a:r>
            <a:endParaRPr sz="3000" dirty="0">
              <a:solidFill>
                <a:srgbClr val="000000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F8C36DA-B9EF-080E-2816-C825993032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26081" y="1979326"/>
            <a:ext cx="5838398" cy="702208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6"/>
          <p:cNvSpPr txBox="1">
            <a:spLocks noGrp="1"/>
          </p:cNvSpPr>
          <p:nvPr>
            <p:ph type="title"/>
          </p:nvPr>
        </p:nvSpPr>
        <p:spPr>
          <a:xfrm>
            <a:off x="1257301" y="332874"/>
            <a:ext cx="16514507" cy="1546584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37138" tIns="68550" rIns="137138" bIns="68550" rtlCol="0" anchor="ctr" anchorCtr="0">
            <a:norm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ts val="4400"/>
            </a:pP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International</a:t>
            </a:r>
            <a:r>
              <a:rPr lang="en-US" sz="6600" b="1" dirty="0">
                <a:latin typeface="Arial"/>
                <a:ea typeface="Arial"/>
                <a:cs typeface="Arial"/>
                <a:sym typeface="Arial"/>
              </a:rPr>
              <a:t> Speech Contest</a:t>
            </a:r>
            <a:endParaRPr b="1" dirty="0">
              <a:solidFill>
                <a:srgbClr val="00416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" name="Google Shape;141;p6"/>
          <p:cNvSpPr txBox="1"/>
          <p:nvPr/>
        </p:nvSpPr>
        <p:spPr>
          <a:xfrm>
            <a:off x="1257300" y="2384477"/>
            <a:ext cx="9701784" cy="6302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38" tIns="68550" rIns="137138" bIns="68550" anchor="t" anchorCtr="0">
            <a:normAutofit lnSpcReduction="10000"/>
          </a:bodyPr>
          <a:lstStyle/>
          <a:p>
            <a:pPr marL="361950" indent="-342900" algn="just">
              <a:buClr>
                <a:srgbClr val="333333"/>
              </a:buClr>
              <a:buSzPts val="2200"/>
              <a:buChar char="•"/>
            </a:pPr>
            <a:r>
              <a:rPr lang="en-US" sz="3000" dirty="0">
                <a:solidFill>
                  <a:srgbClr val="333333"/>
                </a:solidFill>
              </a:rPr>
              <a:t>Add up the total score for each contestant.</a:t>
            </a:r>
          </a:p>
          <a:p>
            <a:pPr marL="19050" algn="just">
              <a:buClr>
                <a:srgbClr val="333333"/>
              </a:buClr>
              <a:buSzPts val="2200"/>
            </a:pPr>
            <a:endParaRPr lang="en-US" sz="3000" dirty="0">
              <a:solidFill>
                <a:srgbClr val="333333"/>
              </a:solidFill>
            </a:endParaRPr>
          </a:p>
          <a:p>
            <a:pPr marL="361950" indent="-342900" algn="just">
              <a:buClr>
                <a:srgbClr val="333333"/>
              </a:buClr>
              <a:buSzPts val="2200"/>
              <a:buChar char="•"/>
            </a:pPr>
            <a:r>
              <a:rPr lang="en-US" sz="3000" dirty="0">
                <a:solidFill>
                  <a:srgbClr val="333333"/>
                </a:solidFill>
              </a:rPr>
              <a:t>Once all Tally Sheets are complete, compare the scores to ensure they match. </a:t>
            </a:r>
          </a:p>
          <a:p>
            <a:pPr marL="19050" algn="just">
              <a:buClr>
                <a:srgbClr val="333333"/>
              </a:buClr>
              <a:buSzPts val="2200"/>
            </a:pPr>
            <a:endParaRPr lang="en-US" sz="3000" dirty="0">
              <a:solidFill>
                <a:srgbClr val="333333"/>
              </a:solidFill>
            </a:endParaRPr>
          </a:p>
          <a:p>
            <a:pPr marL="361950" indent="-342900" algn="just">
              <a:buClr>
                <a:srgbClr val="333333"/>
              </a:buClr>
              <a:buSzPts val="2200"/>
              <a:buChar char="•"/>
            </a:pPr>
            <a:r>
              <a:rPr lang="en-US" sz="3000" dirty="0">
                <a:solidFill>
                  <a:srgbClr val="333333"/>
                </a:solidFill>
              </a:rPr>
              <a:t>In case of any discrepancies, resolve them before proceeding further.</a:t>
            </a:r>
          </a:p>
          <a:p>
            <a:pPr marL="19050" algn="just">
              <a:buClr>
                <a:srgbClr val="333333"/>
              </a:buClr>
              <a:buSzPts val="2200"/>
            </a:pPr>
            <a:endParaRPr lang="en-US" sz="3000" dirty="0">
              <a:solidFill>
                <a:srgbClr val="333333"/>
              </a:solidFill>
            </a:endParaRPr>
          </a:p>
          <a:p>
            <a:pPr marL="361950" indent="-342900" algn="just">
              <a:buClr>
                <a:srgbClr val="333333"/>
              </a:buClr>
              <a:buSzPts val="2200"/>
              <a:buChar char="•"/>
            </a:pPr>
            <a:r>
              <a:rPr lang="en-US" sz="3000" dirty="0">
                <a:solidFill>
                  <a:srgbClr val="333333"/>
                </a:solidFill>
              </a:rPr>
              <a:t>If there is a tie for any of the top three positions, the ranking indicated on the Tie-Breaking Judge’s ballot will be used by the Chief Judge to break the tie. </a:t>
            </a:r>
          </a:p>
          <a:p>
            <a:pPr marL="19050" algn="just">
              <a:buClr>
                <a:srgbClr val="333333"/>
              </a:buClr>
              <a:buSzPts val="2200"/>
            </a:pPr>
            <a:endParaRPr lang="en-US" sz="3000" dirty="0">
              <a:solidFill>
                <a:srgbClr val="333333"/>
              </a:solidFill>
            </a:endParaRPr>
          </a:p>
          <a:p>
            <a:pPr marL="361950" indent="-342900" algn="just">
              <a:buClr>
                <a:srgbClr val="333333"/>
              </a:buClr>
              <a:buSzPts val="2200"/>
              <a:buChar char="•"/>
            </a:pPr>
            <a:r>
              <a:rPr lang="en-US" sz="3000" dirty="0">
                <a:solidFill>
                  <a:srgbClr val="333333"/>
                </a:solidFill>
              </a:rPr>
              <a:t>The Chief Judge shall then share the relevant Tie-Breaking Judge’s ballot information.</a:t>
            </a:r>
            <a:endParaRPr sz="3000" dirty="0">
              <a:solidFill>
                <a:srgbClr val="000000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B757072-75C2-EF2B-4AD3-22C9774D83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85440" y="2094273"/>
            <a:ext cx="5838399" cy="686870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7"/>
          <p:cNvSpPr txBox="1">
            <a:spLocks noGrp="1"/>
          </p:cNvSpPr>
          <p:nvPr>
            <p:ph type="title"/>
          </p:nvPr>
        </p:nvSpPr>
        <p:spPr>
          <a:xfrm>
            <a:off x="1257299" y="547689"/>
            <a:ext cx="16514507" cy="1546584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37138" tIns="68550" rIns="137138" bIns="68550" rtlCol="0" anchor="ctr" anchorCtr="0">
            <a:norm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ts val="4400"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International</a:t>
            </a:r>
            <a:r>
              <a:rPr lang="en-US" sz="6600" b="1">
                <a:latin typeface="Arial"/>
                <a:ea typeface="Arial"/>
                <a:cs typeface="Arial"/>
                <a:sym typeface="Arial"/>
              </a:rPr>
              <a:t> Speech Contest</a:t>
            </a:r>
            <a:endParaRPr b="1">
              <a:solidFill>
                <a:srgbClr val="00416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1" name="Google Shape;151;p7"/>
          <p:cNvSpPr txBox="1"/>
          <p:nvPr/>
        </p:nvSpPr>
        <p:spPr>
          <a:xfrm>
            <a:off x="1257300" y="1828054"/>
            <a:ext cx="9153642" cy="69948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38" tIns="68550" rIns="137138" bIns="68550" anchor="t" anchorCtr="0">
            <a:normAutofit fontScale="92500" lnSpcReduction="10000"/>
          </a:bodyPr>
          <a:lstStyle/>
          <a:p>
            <a:pPr marL="361950" marR="7620" indent="-342900" algn="just">
              <a:buClr>
                <a:srgbClr val="333333"/>
              </a:buClr>
              <a:buSzPts val="2200"/>
              <a:buChar char="•"/>
            </a:pPr>
            <a:r>
              <a:rPr lang="en-US" sz="3300" dirty="0">
                <a:solidFill>
                  <a:srgbClr val="333333"/>
                </a:solidFill>
              </a:rPr>
              <a:t>When all discrepancies are resolved, and ties are broken,  write down the names of the first 3 winners on the Tally  Sheet.</a:t>
            </a:r>
          </a:p>
          <a:p>
            <a:pPr marL="361950" marR="7620" indent="-342900" algn="just">
              <a:buClr>
                <a:srgbClr val="333333"/>
              </a:buClr>
              <a:buSzPts val="2200"/>
              <a:buChar char="•"/>
            </a:pPr>
            <a:endParaRPr sz="3300" dirty="0">
              <a:solidFill>
                <a:srgbClr val="000000"/>
              </a:solidFill>
            </a:endParaRPr>
          </a:p>
          <a:p>
            <a:pPr marL="361950" marR="48575" indent="-342900" algn="just">
              <a:spcBef>
                <a:spcPts val="1515"/>
              </a:spcBef>
              <a:buClr>
                <a:srgbClr val="333333"/>
              </a:buClr>
              <a:buSzPts val="2200"/>
              <a:buChar char="•"/>
            </a:pPr>
            <a:r>
              <a:rPr lang="en-US" sz="3300" dirty="0">
                <a:solidFill>
                  <a:srgbClr val="333333"/>
                </a:solidFill>
              </a:rPr>
              <a:t>Please keep the Tally Sheet with you till the Results are announced. </a:t>
            </a:r>
          </a:p>
          <a:p>
            <a:pPr marL="361950" marR="48575" indent="-342900" algn="just">
              <a:spcBef>
                <a:spcPts val="1515"/>
              </a:spcBef>
              <a:buClr>
                <a:srgbClr val="333333"/>
              </a:buClr>
              <a:buSzPts val="2200"/>
              <a:buChar char="•"/>
            </a:pPr>
            <a:endParaRPr lang="en-US" sz="3300" dirty="0">
              <a:solidFill>
                <a:srgbClr val="333333"/>
              </a:solidFill>
            </a:endParaRPr>
          </a:p>
          <a:p>
            <a:pPr marL="361950" marR="48575" indent="-342900" algn="just">
              <a:spcBef>
                <a:spcPts val="1515"/>
              </a:spcBef>
              <a:buClr>
                <a:srgbClr val="333333"/>
              </a:buClr>
              <a:buSzPts val="2200"/>
              <a:buChar char="•"/>
            </a:pPr>
            <a:r>
              <a:rPr lang="en-US" sz="3300" dirty="0">
                <a:solidFill>
                  <a:srgbClr val="333333"/>
                </a:solidFill>
              </a:rPr>
              <a:t>If the winner announcement made at the end  of the contest is incorrect, immediately interrupt the  proceedings so that the announced results can be  corrected.</a:t>
            </a:r>
          </a:p>
          <a:p>
            <a:pPr marL="361950" marR="48575" indent="-342900" algn="just">
              <a:spcBef>
                <a:spcPts val="1515"/>
              </a:spcBef>
              <a:buClr>
                <a:srgbClr val="333333"/>
              </a:buClr>
              <a:buSzPts val="2200"/>
              <a:buChar char="•"/>
            </a:pPr>
            <a:endParaRPr sz="3300" dirty="0">
              <a:solidFill>
                <a:srgbClr val="000000"/>
              </a:solidFill>
            </a:endParaRPr>
          </a:p>
          <a:p>
            <a:pPr marL="361950" indent="-342900" algn="just">
              <a:spcBef>
                <a:spcPts val="1500"/>
              </a:spcBef>
              <a:buClr>
                <a:srgbClr val="333333"/>
              </a:buClr>
              <a:buSzPts val="2200"/>
              <a:buChar char="•"/>
            </a:pPr>
            <a:r>
              <a:rPr lang="en-US" sz="3300" dirty="0">
                <a:solidFill>
                  <a:srgbClr val="333333"/>
                </a:solidFill>
              </a:rPr>
              <a:t>You must be present till the results are declared.</a:t>
            </a:r>
            <a:endParaRPr sz="3300" dirty="0">
              <a:solidFill>
                <a:srgbClr val="000000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A4E5FC8-1CF4-261D-1F3A-510F0AC80E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37298" y="1828053"/>
            <a:ext cx="6268184" cy="715114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8"/>
          <p:cNvSpPr txBox="1">
            <a:spLocks noGrp="1"/>
          </p:cNvSpPr>
          <p:nvPr>
            <p:ph type="title"/>
          </p:nvPr>
        </p:nvSpPr>
        <p:spPr>
          <a:xfrm>
            <a:off x="1257299" y="547689"/>
            <a:ext cx="16514507" cy="1546584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37138" tIns="68550" rIns="137138" bIns="68550" rtlCol="0" anchor="ctr" anchorCtr="0">
            <a:norm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ts val="4400"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International</a:t>
            </a:r>
            <a:r>
              <a:rPr lang="en-US" sz="6600" b="1">
                <a:latin typeface="Arial"/>
                <a:ea typeface="Arial"/>
                <a:cs typeface="Arial"/>
                <a:sym typeface="Arial"/>
              </a:rPr>
              <a:t> Speech Contest</a:t>
            </a:r>
            <a:endParaRPr b="1">
              <a:solidFill>
                <a:srgbClr val="00416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072EB34F-627C-0C9E-52FE-BF96976212FF}"/>
              </a:ext>
            </a:extLst>
          </p:cNvPr>
          <p:cNvSpPr txBox="1"/>
          <p:nvPr/>
        </p:nvSpPr>
        <p:spPr>
          <a:xfrm>
            <a:off x="1601394" y="2458665"/>
            <a:ext cx="15447594" cy="4716676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532448" indent="-514350" algn="just">
              <a:spcBef>
                <a:spcPts val="158"/>
              </a:spcBef>
              <a:buFont typeface="Wingdings" panose="05000000000000000000" pitchFamily="2" charset="2"/>
              <a:buChar char="§"/>
              <a:tabLst>
                <a:tab pos="296228" algn="l"/>
              </a:tabLst>
            </a:pPr>
            <a:r>
              <a:rPr lang="en-US" sz="3600" dirty="0">
                <a:solidFill>
                  <a:srgbClr val="333333"/>
                </a:solidFill>
                <a:latin typeface="Arial MT"/>
                <a:cs typeface="Arial MT"/>
              </a:rPr>
              <a:t>Contest starts at: (Details of contest date and time to be inserted)</a:t>
            </a:r>
          </a:p>
          <a:p>
            <a:pPr marL="532448" indent="-514350" algn="just">
              <a:spcBef>
                <a:spcPts val="158"/>
              </a:spcBef>
              <a:buFont typeface="Wingdings" panose="05000000000000000000" pitchFamily="2" charset="2"/>
              <a:buChar char="§"/>
              <a:tabLst>
                <a:tab pos="296228" algn="l"/>
              </a:tabLst>
            </a:pPr>
            <a:endParaRPr lang="en-US" sz="3600" dirty="0">
              <a:solidFill>
                <a:srgbClr val="333333"/>
              </a:solidFill>
              <a:latin typeface="Arial MT"/>
              <a:cs typeface="Arial MT"/>
            </a:endParaRPr>
          </a:p>
          <a:p>
            <a:pPr marL="532448" indent="-514350" algn="just">
              <a:spcBef>
                <a:spcPts val="158"/>
              </a:spcBef>
              <a:buFont typeface="Wingdings" panose="05000000000000000000" pitchFamily="2" charset="2"/>
              <a:buChar char="§"/>
              <a:tabLst>
                <a:tab pos="296228" algn="l"/>
              </a:tabLst>
            </a:pPr>
            <a:r>
              <a:rPr lang="en-US" sz="3600" dirty="0">
                <a:solidFill>
                  <a:srgbClr val="333333"/>
                </a:solidFill>
                <a:latin typeface="Arial MT"/>
                <a:cs typeface="Arial MT"/>
              </a:rPr>
              <a:t>Please ensure you join by __ AM/PM  at the latest. Your presence is required till the end of the contest.</a:t>
            </a:r>
          </a:p>
          <a:p>
            <a:pPr marL="532448" indent="-514350" algn="just">
              <a:spcBef>
                <a:spcPts val="158"/>
              </a:spcBef>
              <a:buFont typeface="Wingdings" panose="05000000000000000000" pitchFamily="2" charset="2"/>
              <a:buChar char="§"/>
              <a:tabLst>
                <a:tab pos="296228" algn="l"/>
              </a:tabLst>
            </a:pPr>
            <a:endParaRPr lang="en-US" sz="3600" dirty="0">
              <a:solidFill>
                <a:srgbClr val="333333"/>
              </a:solidFill>
              <a:latin typeface="Arial MT"/>
              <a:cs typeface="Arial MT"/>
            </a:endParaRPr>
          </a:p>
          <a:p>
            <a:pPr marL="532448" indent="-514350" algn="just">
              <a:spcBef>
                <a:spcPts val="158"/>
              </a:spcBef>
              <a:buFont typeface="Wingdings" panose="05000000000000000000" pitchFamily="2" charset="2"/>
              <a:buChar char="§"/>
              <a:tabLst>
                <a:tab pos="296228" algn="l"/>
              </a:tabLst>
            </a:pPr>
            <a:r>
              <a:rPr lang="en-US" sz="3600" dirty="0">
                <a:solidFill>
                  <a:srgbClr val="333333"/>
                </a:solidFill>
                <a:latin typeface="Arial MT"/>
                <a:cs typeface="Arial MT"/>
              </a:rPr>
              <a:t>All the best!!!</a:t>
            </a:r>
          </a:p>
          <a:p>
            <a:pPr marL="532448" indent="-514350" algn="just">
              <a:spcBef>
                <a:spcPts val="158"/>
              </a:spcBef>
              <a:buFont typeface="Wingdings" panose="05000000000000000000" pitchFamily="2" charset="2"/>
              <a:buChar char="§"/>
              <a:tabLst>
                <a:tab pos="296228" algn="l"/>
              </a:tabLst>
            </a:pPr>
            <a:endParaRPr lang="en-US" sz="3600" dirty="0">
              <a:solidFill>
                <a:srgbClr val="333333"/>
              </a:solidFill>
              <a:latin typeface="Arial MT"/>
              <a:cs typeface="Arial MT"/>
            </a:endParaRPr>
          </a:p>
          <a:p>
            <a:pPr marL="532448" indent="-514350" algn="just">
              <a:spcBef>
                <a:spcPts val="158"/>
              </a:spcBef>
              <a:buFont typeface="Wingdings" panose="05000000000000000000" pitchFamily="2" charset="2"/>
              <a:buChar char="§"/>
              <a:tabLst>
                <a:tab pos="296228" algn="l"/>
              </a:tabLst>
            </a:pPr>
            <a:r>
              <a:rPr lang="en-US" sz="3600" dirty="0">
                <a:solidFill>
                  <a:srgbClr val="333333"/>
                </a:solidFill>
                <a:latin typeface="Arial MT"/>
                <a:cs typeface="Arial MT"/>
              </a:rPr>
              <a:t>The image of the agenda will be shared separately.</a:t>
            </a:r>
            <a:endParaRPr lang="en-US" sz="3600" dirty="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9"/>
          <p:cNvSpPr txBox="1">
            <a:spLocks noGrp="1"/>
          </p:cNvSpPr>
          <p:nvPr>
            <p:ph type="title"/>
          </p:nvPr>
        </p:nvSpPr>
        <p:spPr>
          <a:xfrm>
            <a:off x="1050823" y="3736557"/>
            <a:ext cx="16514507" cy="1546584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37138" tIns="68550" rIns="137138" bIns="68550" rtlCol="0" anchor="ctr" anchorCtr="0">
            <a:normAutofit/>
          </a:bodyPr>
          <a:lstStyle/>
          <a:p>
            <a:pPr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ts val="4400"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International</a:t>
            </a:r>
            <a:r>
              <a:rPr lang="en-US" sz="6600" b="1">
                <a:latin typeface="Arial"/>
                <a:ea typeface="Arial"/>
                <a:cs typeface="Arial"/>
                <a:sym typeface="Arial"/>
              </a:rPr>
              <a:t> Speech Contest</a:t>
            </a:r>
            <a:endParaRPr b="1">
              <a:solidFill>
                <a:srgbClr val="00416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object 3">
            <a:extLst>
              <a:ext uri="{FF2B5EF4-FFF2-40B4-BE49-F238E27FC236}">
                <a16:creationId xmlns:a16="http://schemas.microsoft.com/office/drawing/2014/main" id="{88E7AE1D-46FE-9C61-BD66-DA8F657BB44F}"/>
              </a:ext>
            </a:extLst>
          </p:cNvPr>
          <p:cNvSpPr txBox="1"/>
          <p:nvPr/>
        </p:nvSpPr>
        <p:spPr>
          <a:xfrm>
            <a:off x="6256985" y="5134669"/>
            <a:ext cx="6568763" cy="642484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9050">
              <a:spcBef>
                <a:spcPts val="150"/>
              </a:spcBef>
            </a:pPr>
            <a:r>
              <a:rPr sz="4050" spc="-8" dirty="0">
                <a:solidFill>
                  <a:srgbClr val="333333"/>
                </a:solidFill>
                <a:latin typeface="Arial MT"/>
                <a:cs typeface="Arial MT"/>
              </a:rPr>
              <a:t>Thank</a:t>
            </a:r>
            <a:r>
              <a:rPr sz="4050" spc="-60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sz="4050" spc="-8" dirty="0">
                <a:solidFill>
                  <a:srgbClr val="333333"/>
                </a:solidFill>
                <a:latin typeface="Arial MT"/>
                <a:cs typeface="Arial MT"/>
              </a:rPr>
              <a:t>You</a:t>
            </a:r>
            <a:r>
              <a:rPr lang="en-US" sz="4050" spc="-8" dirty="0">
                <a:solidFill>
                  <a:srgbClr val="333333"/>
                </a:solidFill>
                <a:latin typeface="Arial MT"/>
                <a:cs typeface="Arial MT"/>
              </a:rPr>
              <a:t>,</a:t>
            </a:r>
            <a:r>
              <a:rPr sz="4050" spc="-53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4050" dirty="0">
                <a:solidFill>
                  <a:srgbClr val="333333"/>
                </a:solidFill>
                <a:latin typeface="Arial MT"/>
                <a:cs typeface="Arial MT"/>
              </a:rPr>
              <a:t>Ballot Counters.</a:t>
            </a:r>
            <a:endParaRPr sz="4050" dirty="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1_Office Them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</TotalTime>
  <Words>656</Words>
  <Application>Microsoft Office PowerPoint</Application>
  <PresentationFormat>Custom</PresentationFormat>
  <Paragraphs>75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9</vt:i4>
      </vt:variant>
    </vt:vector>
  </HeadingPairs>
  <TitlesOfParts>
    <vt:vector size="23" baseType="lpstr">
      <vt:lpstr>Aptos</vt:lpstr>
      <vt:lpstr>Arial</vt:lpstr>
      <vt:lpstr>Aptos Display</vt:lpstr>
      <vt:lpstr>Quattrocento Sans</vt:lpstr>
      <vt:lpstr>Play</vt:lpstr>
      <vt:lpstr>Montserrat</vt:lpstr>
      <vt:lpstr>Arial MT</vt:lpstr>
      <vt:lpstr>Calibri</vt:lpstr>
      <vt:lpstr>Wingdings</vt:lpstr>
      <vt:lpstr>Office Theme</vt:lpstr>
      <vt:lpstr>2_Custom Design</vt:lpstr>
      <vt:lpstr>1_Custom Design</vt:lpstr>
      <vt:lpstr>1_Office Theme</vt:lpstr>
      <vt:lpstr>Custom Design</vt:lpstr>
      <vt:lpstr>PowerPoint Presentation</vt:lpstr>
      <vt:lpstr>International Speech Contest</vt:lpstr>
      <vt:lpstr>International Speech Contest</vt:lpstr>
      <vt:lpstr>International Speech Contest</vt:lpstr>
      <vt:lpstr>International Speech Contest</vt:lpstr>
      <vt:lpstr>International Speech Contest</vt:lpstr>
      <vt:lpstr>International Speech Contest</vt:lpstr>
      <vt:lpstr>International Speech Contest</vt:lpstr>
      <vt:lpstr>International Speech Contest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Final DPRM PPT Mind Palace</dc:title>
  <dc:creator>Ashwini Arondkar</dc:creator>
  <cp:lastModifiedBy>Nirabhra Akash</cp:lastModifiedBy>
  <cp:revision>22</cp:revision>
  <dcterms:created xsi:type="dcterms:W3CDTF">2006-08-16T00:00:00Z</dcterms:created>
  <dcterms:modified xsi:type="dcterms:W3CDTF">2026-07-25T19:43:00Z</dcterms:modified>
  <dc:identifier>DAGJXYy6UKk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b13dc51e-dc91-4fe8-86bf-c7b3310ee5e1_Enabled">
    <vt:lpwstr>true</vt:lpwstr>
  </property>
  <property fmtid="{D5CDD505-2E9C-101B-9397-08002B2CF9AE}" pid="3" name="MSIP_Label_b13dc51e-dc91-4fe8-86bf-c7b3310ee5e1_SetDate">
    <vt:lpwstr>2026-06-30T14:04:31Z</vt:lpwstr>
  </property>
  <property fmtid="{D5CDD505-2E9C-101B-9397-08002B2CF9AE}" pid="4" name="MSIP_Label_b13dc51e-dc91-4fe8-86bf-c7b3310ee5e1_Method">
    <vt:lpwstr>Standard</vt:lpwstr>
  </property>
  <property fmtid="{D5CDD505-2E9C-101B-9397-08002B2CF9AE}" pid="5" name="MSIP_Label_b13dc51e-dc91-4fe8-86bf-c7b3310ee5e1_Name">
    <vt:lpwstr>Confidential - Internal</vt:lpwstr>
  </property>
  <property fmtid="{D5CDD505-2E9C-101B-9397-08002B2CF9AE}" pid="6" name="MSIP_Label_b13dc51e-dc91-4fe8-86bf-c7b3310ee5e1_SiteId">
    <vt:lpwstr>64f8aeda-c9ea-4be5-a09b-4f46508d43d3</vt:lpwstr>
  </property>
  <property fmtid="{D5CDD505-2E9C-101B-9397-08002B2CF9AE}" pid="7" name="MSIP_Label_b13dc51e-dc91-4fe8-86bf-c7b3310ee5e1_ActionId">
    <vt:lpwstr>ec7c5453-a15c-4b68-ae0e-99da334ce8b9</vt:lpwstr>
  </property>
  <property fmtid="{D5CDD505-2E9C-101B-9397-08002B2CF9AE}" pid="8" name="MSIP_Label_b13dc51e-dc91-4fe8-86bf-c7b3310ee5e1_ContentBits">
    <vt:lpwstr>1</vt:lpwstr>
  </property>
  <property fmtid="{D5CDD505-2E9C-101B-9397-08002B2CF9AE}" pid="9" name="MSIP_Label_b13dc51e-dc91-4fe8-86bf-c7b3310ee5e1_Tag">
    <vt:lpwstr>10, 3, 0, 1</vt:lpwstr>
  </property>
  <property fmtid="{D5CDD505-2E9C-101B-9397-08002B2CF9AE}" pid="10" name="ClassificationContentMarkingHeaderLocations">
    <vt:lpwstr>Office Theme:8</vt:lpwstr>
  </property>
  <property fmtid="{D5CDD505-2E9C-101B-9397-08002B2CF9AE}" pid="11" name="ClassificationContentMarkingHeaderText">
    <vt:lpwstr>Confidential</vt:lpwstr>
  </property>
</Properties>
</file>