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97" r:id="rId2"/>
    <p:sldMasterId id="2147483685" r:id="rId3"/>
    <p:sldMasterId id="2147483660" r:id="rId4"/>
    <p:sldMasterId id="2147483672" r:id="rId5"/>
  </p:sldMasterIdLst>
  <p:notesMasterIdLst>
    <p:notesMasterId r:id="rId14"/>
  </p:notesMasterIdLst>
  <p:handoutMasterIdLst>
    <p:handoutMasterId r:id="rId15"/>
  </p:handoutMasterIdLst>
  <p:sldIdLst>
    <p:sldId id="256" r:id="rId6"/>
    <p:sldId id="259" r:id="rId7"/>
    <p:sldId id="260" r:id="rId8"/>
    <p:sldId id="261" r:id="rId9"/>
    <p:sldId id="262" r:id="rId10"/>
    <p:sldId id="263" r:id="rId11"/>
    <p:sldId id="264" r:id="rId12"/>
    <p:sldId id="265" r:id="rId13"/>
  </p:sldIdLst>
  <p:sldSz cx="18288000" cy="10287000"/>
  <p:notesSz cx="6858000" cy="9144000"/>
  <p:embeddedFontLst>
    <p:embeddedFont>
      <p:font typeface="Montserrat" panose="00000500000000000000" pitchFamily="2" charset="0"/>
      <p:regular r:id="rId16"/>
      <p:bold r:id="rId17"/>
      <p:italic r:id="rId18"/>
      <p:boldItalic r:id="rId19"/>
    </p:embeddedFont>
    <p:embeddedFont>
      <p:font typeface="Play" panose="020B0604020202020204" charset="0"/>
      <p:regular r:id="rId20"/>
      <p:bold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1327"/>
    <a:srgbClr val="3B01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38" autoAdjust="0"/>
    <p:restoredTop sz="49573" autoAdjust="0"/>
  </p:normalViewPr>
  <p:slideViewPr>
    <p:cSldViewPr>
      <p:cViewPr varScale="1">
        <p:scale>
          <a:sx n="42" d="100"/>
          <a:sy n="42" d="100"/>
        </p:scale>
        <p:origin x="760"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874"/>
    </p:cViewPr>
  </p:sorterViewPr>
  <p:notesViewPr>
    <p:cSldViewPr>
      <p:cViewPr varScale="1">
        <p:scale>
          <a:sx n="48" d="100"/>
          <a:sy n="48" d="100"/>
        </p:scale>
        <p:origin x="2752" y="3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font" Target="fonts/font3.fntdata"/><Relationship Id="rId3" Type="http://schemas.openxmlformats.org/officeDocument/2006/relationships/slideMaster" Target="slideMasters/slideMaster3.xml"/><Relationship Id="rId21" Type="http://schemas.openxmlformats.org/officeDocument/2006/relationships/font" Target="fonts/font6.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font" Target="fonts/font2.fntdata"/><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font" Target="fonts/font4.fntdata"/><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notesMaster" Target="notesMasters/notesMaster1.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8828CF0-F4F4-67C2-0019-46879F7105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108CE205-0205-1E2B-0897-EA2A6190783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F2385C-530F-4052-BDC6-76EE4771A0BB}" type="datetimeFigureOut">
              <a:rPr lang="en-IN" smtClean="0"/>
              <a:t>26-07-2026</a:t>
            </a:fld>
            <a:endParaRPr lang="en-IN"/>
          </a:p>
        </p:txBody>
      </p:sp>
      <p:sp>
        <p:nvSpPr>
          <p:cNvPr id="4" name="Footer Placeholder 3">
            <a:extLst>
              <a:ext uri="{FF2B5EF4-FFF2-40B4-BE49-F238E27FC236}">
                <a16:creationId xmlns:a16="http://schemas.microsoft.com/office/drawing/2014/main" id="{D2DA94EB-9FC4-DAC8-9FA0-F163FB70BC5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91702067-8359-6624-D373-F49CB14F086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D092072-FC20-4B1C-A6D6-CB3A99F93C70}" type="slidenum">
              <a:rPr lang="en-IN" smtClean="0"/>
              <a:t>‹#›</a:t>
            </a:fld>
            <a:endParaRPr lang="en-IN"/>
          </a:p>
        </p:txBody>
      </p:sp>
    </p:spTree>
    <p:extLst>
      <p:ext uri="{BB962C8B-B14F-4D97-AF65-F5344CB8AC3E}">
        <p14:creationId xmlns:p14="http://schemas.microsoft.com/office/powerpoint/2010/main" val="3294850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231899-0460-4EA2-80CA-ED2FFB5601E2}" type="datetimeFigureOut">
              <a:rPr lang="en-IN" smtClean="0"/>
              <a:t>26-07-2026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ACA97A-4E1B-4835-84B9-3C60F07ABA96}" type="slidenum">
              <a:rPr lang="en-IN" smtClean="0"/>
              <a:t>‹#›</a:t>
            </a:fld>
            <a:endParaRPr lang="en-IN"/>
          </a:p>
        </p:txBody>
      </p:sp>
    </p:spTree>
    <p:extLst>
      <p:ext uri="{BB962C8B-B14F-4D97-AF65-F5344CB8AC3E}">
        <p14:creationId xmlns:p14="http://schemas.microsoft.com/office/powerpoint/2010/main" val="2152549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dirty="0">
                <a:solidFill>
                  <a:schemeClr val="tx1"/>
                </a:solidFill>
                <a:effectLst/>
                <a:latin typeface="+mn-lt"/>
                <a:ea typeface="+mn-ea"/>
                <a:cs typeface="+mn-cs"/>
              </a:rPr>
              <a:t>Good morning, fellow Toastmasters and future contest judges.</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My name is Akash Nirabhra, and it is my privilege to conduct today's Voting Judge Training.</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Before we begin, I'd like to ask a simple question:</a:t>
            </a:r>
          </a:p>
          <a:p>
            <a:endParaRPr lang="en-IN" sz="1200" kern="1200" dirty="0">
              <a:solidFill>
                <a:schemeClr val="tx1"/>
              </a:solidFill>
              <a:effectLst/>
              <a:latin typeface="+mn-lt"/>
              <a:ea typeface="+mn-ea"/>
              <a:cs typeface="+mn-cs"/>
            </a:endParaRPr>
          </a:p>
          <a:p>
            <a:r>
              <a:rPr lang="en-IN" sz="1200" b="1" kern="1200" dirty="0">
                <a:solidFill>
                  <a:schemeClr val="tx1"/>
                </a:solidFill>
                <a:effectLst/>
                <a:latin typeface="+mn-lt"/>
                <a:ea typeface="+mn-ea"/>
                <a:cs typeface="+mn-cs"/>
              </a:rPr>
              <a:t>What is the most important person in a speech contest?</a:t>
            </a:r>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Many would say the speaker. Some would say the Contest Chair.</a:t>
            </a:r>
          </a:p>
          <a:p>
            <a:r>
              <a:rPr lang="en-IN" sz="1200" kern="1200" dirty="0">
                <a:solidFill>
                  <a:schemeClr val="tx1"/>
                </a:solidFill>
                <a:effectLst/>
                <a:latin typeface="+mn-lt"/>
                <a:ea typeface="+mn-ea"/>
                <a:cs typeface="+mn-cs"/>
              </a:rPr>
              <a:t>But the credibility of the entire contest ultimately rests on the judges.</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A contestant may spend weeks preparing a speech. They trust us to evaluate that effort fairly, objectively, and professionally.</a:t>
            </a:r>
          </a:p>
          <a:p>
            <a:r>
              <a:rPr lang="en-IN" sz="1200" kern="1200" dirty="0">
                <a:solidFill>
                  <a:schemeClr val="tx1"/>
                </a:solidFill>
                <a:effectLst/>
                <a:latin typeface="+mn-lt"/>
                <a:ea typeface="+mn-ea"/>
                <a:cs typeface="+mn-cs"/>
              </a:rPr>
              <a:t>Today's session is designed to help us become judges who inspire confidence through integrity, consistency, and excellence."</a:t>
            </a:r>
          </a:p>
          <a:p>
            <a:endParaRPr lang="en-IN" dirty="0"/>
          </a:p>
        </p:txBody>
      </p:sp>
      <p:sp>
        <p:nvSpPr>
          <p:cNvPr id="4" name="Slide Number Placeholder 3"/>
          <p:cNvSpPr>
            <a:spLocks noGrp="1"/>
          </p:cNvSpPr>
          <p:nvPr>
            <p:ph type="sldNum" sz="quarter" idx="5"/>
          </p:nvPr>
        </p:nvSpPr>
        <p:spPr/>
        <p:txBody>
          <a:bodyPr/>
          <a:lstStyle/>
          <a:p>
            <a:fld id="{B0ACA97A-4E1B-4835-84B9-3C60F07ABA96}" type="slidenum">
              <a:rPr lang="en-IN" smtClean="0"/>
              <a:t>1</a:t>
            </a:fld>
            <a:endParaRPr lang="en-IN"/>
          </a:p>
        </p:txBody>
      </p:sp>
    </p:spTree>
    <p:extLst>
      <p:ext uri="{BB962C8B-B14F-4D97-AF65-F5344CB8AC3E}">
        <p14:creationId xmlns:p14="http://schemas.microsoft.com/office/powerpoint/2010/main" val="16867760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4" name="Google Shape;9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3" name="Google Shape;10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2" name="Google Shape;11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1" name="Google Shape;12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0" name="Google Shape;13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9" name="Google Shape;13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8" name="Google Shape;148;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2A985-C258-F656-9ABF-8B6807F19B38}"/>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0B858307-67B9-D93F-2D1D-E9A2AD7DCB75}"/>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76470336-32D1-93A5-98E9-C9328DB51DA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6C60F214-518D-F6D8-46FF-E255CD2BE24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8DFC783-16E5-97EF-94D2-A7A9049A1B2A}"/>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37333040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8BD18-4590-D329-701E-58E9C481EA6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7B97EA82-C358-C4A3-712C-2BE9835D19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3A52AC2-09FF-7F8A-FC3B-F98921112B38}"/>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20B890DB-AFD4-9B25-3959-5FFA8F6F377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755A940-52F8-3E39-C924-FE6E169806DD}"/>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4333235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CCC2E-C1D3-4EBE-2C08-1F66604DE530}"/>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9A1B6D6-D44B-4307-4E94-AE4480CCE808}"/>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AFEB0C1-B262-8B72-1660-15680F6E28A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7C6717EA-9D0F-912B-9D60-721A6897194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2FFD245-B2EB-9169-432A-F4C727C89EE5}"/>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958904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3337D-5EFC-68D9-5FA4-00785B48941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65A20D50-4863-8099-3586-7875ADA8BA02}"/>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9CF44506-7B9C-A0CB-DE6F-0681D5790CD9}"/>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563BA36A-65D1-4B9A-5D62-BA256E1182F0}"/>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B46EC418-5605-78AA-5D9D-A72A4C2DBC04}"/>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4FBD2565-2089-5DB8-98A3-14713286BD1D}"/>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9273983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B18D7-2412-0EDC-A8B4-F95617AC7F2B}"/>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293946A4-3231-8874-AB46-68E52E2BC9BC}"/>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3636FF1-FCFD-9FBE-CE23-63C136C2BD8B}"/>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1217A881-5806-908D-9FD6-4EF44955B898}"/>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BFC8251-1071-FD75-4D9B-B3B30FB08516}"/>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0E3C0847-BBD6-22B8-7BDC-A8FDD880DA49}"/>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8" name="Footer Placeholder 7">
            <a:extLst>
              <a:ext uri="{FF2B5EF4-FFF2-40B4-BE49-F238E27FC236}">
                <a16:creationId xmlns:a16="http://schemas.microsoft.com/office/drawing/2014/main" id="{BDE2CAC2-A7F5-7B4D-9F84-148D2D116553}"/>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36C870D3-22FC-7CA0-1856-FA345CFDEE06}"/>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19246438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55A5E-2802-3027-6C4C-449373550952}"/>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3CBD9303-11E9-E01E-DE18-FDA197ABAED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4" name="Footer Placeholder 3">
            <a:extLst>
              <a:ext uri="{FF2B5EF4-FFF2-40B4-BE49-F238E27FC236}">
                <a16:creationId xmlns:a16="http://schemas.microsoft.com/office/drawing/2014/main" id="{F8555DA8-BF0D-42F8-C0B5-4D2C55973827}"/>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13AFE10D-D20C-A5EF-BA0F-9750F22580BA}"/>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7145454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6DF220-DB8B-7331-29D7-256D72EE24E5}"/>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3" name="Footer Placeholder 2">
            <a:extLst>
              <a:ext uri="{FF2B5EF4-FFF2-40B4-BE49-F238E27FC236}">
                <a16:creationId xmlns:a16="http://schemas.microsoft.com/office/drawing/2014/main" id="{E312B30C-B8D1-7AE9-92F9-D9F1C7016EAF}"/>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FA58267B-B6D1-C103-FFE0-E092FF4A351B}"/>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1802485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1D3D0-542A-84CF-49BD-F6273D91CFCA}"/>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E9F49A40-FCB3-EA94-A572-52712DE641F5}"/>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01AEF27F-5556-3787-235F-8130799A5745}"/>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2C1015-7DFF-394A-D86E-95D97556A40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5BF2B9CA-2E33-66C4-23DE-7CE9A6B43B3D}"/>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15DF4118-CAE3-79F4-134B-CEB0336F8B73}"/>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096357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2D0A54-D0CD-AE40-08C8-4EA11F0912FB}"/>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344E9911-7858-122E-CFAC-E9FED2C42B00}"/>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F354E9B-B576-979C-AF71-740B66319EEB}"/>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F78626-CA00-FD4C-B6CF-5BF0075D580D}"/>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DA1FE58A-CD61-9ECF-B10C-87775AB4CFB3}"/>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8524FC7B-0A6C-2E83-21A8-46F43529D9BC}"/>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35296926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B5057-4884-E2CA-BD23-1C87374A167A}"/>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92A175EB-D816-2914-0B10-9A57DA8C437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A78CD74-193D-602C-0FE2-59FDAD0362F0}"/>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54C36048-CD81-6C86-0940-AF99BA9F0145}"/>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F411D09-33A8-6CBE-C982-F7319541FF87}"/>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5239965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D69DECC-BB68-9D15-CAD1-58F2FA28BEEC}"/>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B2D4796-2080-F700-C585-EA825C4FF8AC}"/>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82C1796-44BB-D776-6CD9-039C61A243A9}"/>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06E25AD3-D66D-3EBD-2725-8789D418CA4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F0808D1-ABDC-6214-4D1E-10FC4721D2F9}"/>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2370432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23297-177E-ABEE-4D7D-A6DF5F30EA2B}"/>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71248D6D-B806-5416-4571-6146F1AC65BD}"/>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4" name="Footer Placeholder 3">
            <a:extLst>
              <a:ext uri="{FF2B5EF4-FFF2-40B4-BE49-F238E27FC236}">
                <a16:creationId xmlns:a16="http://schemas.microsoft.com/office/drawing/2014/main" id="{817D5575-94DA-435F-C91B-ED432CE15B26}"/>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F42C05CA-333C-3A55-1321-65927D9397EC}"/>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41271556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E51F6-99BA-9EE2-9487-77BD84F66145}"/>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8E0E6159-17AD-2E90-2CA6-B4BF4EC2AFB3}"/>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F3687AC1-962E-B057-9099-95D66C1FC517}"/>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4087D0ED-F672-8D72-5ACF-C36C10DFC14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7CC79C3-D8B2-D5E2-9DAC-7BFBF1A4C499}"/>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0328910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27C6F-8343-0020-55B6-CC8AB7D5C281}"/>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F8100528-20BF-FBDA-68A2-6CEDCE89C4B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5682D84A-9DCB-25D9-F2CE-C671CF69CFC9}"/>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DDD44BA-F8A5-38A6-D488-2CB3D5DA68A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F100182-C4C9-BC6B-499C-11821C3F1C91}"/>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7408672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C15B7-BA3F-536A-59AF-1DFAC78426B0}"/>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0E2AD3C6-E844-BFC1-21E4-C2C826496D04}"/>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BF42E6-B4EF-74F0-35CF-48267076C7CD}"/>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FC1635B4-BF2E-986D-D135-DB69A3E67F71}"/>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BEAE73F-5CD0-1D95-C45E-C1A49AE513D6}"/>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0206181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EAD2E-E0DC-698C-9CAA-76A4AB91B6BA}"/>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A207363F-84C9-CBB7-070C-FDFE44CF079E}"/>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C464C833-D6C0-8C2E-6DD2-A2C1374CD5EC}"/>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CF6E5F1E-6F2F-7328-A836-0EC97C33328C}"/>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114B3519-F347-D5FE-E917-4668407C2EF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9D27D8CB-5C4E-0EC9-BDC2-2EC5E12CDABE}"/>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34399798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471FC-7DB9-112E-98E5-254E02E4DB6A}"/>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E091F4D5-0C5B-49C1-BA05-4BAF9124F00D}"/>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5B5D7C7-3689-1C8E-2FC6-10C2EAFABB53}"/>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FE471176-30C4-18E0-19D9-A5B8CBE922DB}"/>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4B05B46-A270-F717-0F2F-8908CA3EE137}"/>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9F2D3D6E-8F18-FEFC-2A06-013342790FE9}"/>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8" name="Footer Placeholder 7">
            <a:extLst>
              <a:ext uri="{FF2B5EF4-FFF2-40B4-BE49-F238E27FC236}">
                <a16:creationId xmlns:a16="http://schemas.microsoft.com/office/drawing/2014/main" id="{B082801E-6DE9-12EC-2C1F-D0FAF8F0DF3E}"/>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1E2AC21E-E5FC-5547-A2B3-86988797EBF4}"/>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8470244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B8242-80F9-FF58-8CAE-DC4E333DFE9E}"/>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630F6687-7309-6055-D685-304426B17F4E}"/>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4" name="Footer Placeholder 3">
            <a:extLst>
              <a:ext uri="{FF2B5EF4-FFF2-40B4-BE49-F238E27FC236}">
                <a16:creationId xmlns:a16="http://schemas.microsoft.com/office/drawing/2014/main" id="{E231C5B8-25B5-4FA0-9A61-9275DC8A143C}"/>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D04F824B-B488-652E-6DF5-92248EA4A68C}"/>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198551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355E1B8-FE11-5489-A583-7B4D0B0C8905}"/>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3" name="Footer Placeholder 2">
            <a:extLst>
              <a:ext uri="{FF2B5EF4-FFF2-40B4-BE49-F238E27FC236}">
                <a16:creationId xmlns:a16="http://schemas.microsoft.com/office/drawing/2014/main" id="{16A97399-0EF0-F3CE-089E-379C7A3D73FB}"/>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A71DDF8E-3081-E8F0-1ED9-B9B6CF15F22E}"/>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6286034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840E8-221A-68BF-A4EF-B4389E870ECB}"/>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E727547F-09ED-6B35-0A0A-F02C1176A8CC}"/>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93315D97-8DE3-BE3C-1CAF-F64B7132D260}"/>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99C3D5-DECE-B9BE-7087-837FFB191731}"/>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9F84E85A-E665-F51F-5B62-0B7FA7FFBD20}"/>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3A1A10F-7777-BBD0-82E2-FD4E3A6CF7FC}"/>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4981887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A777-7538-1D87-5618-29BE6DE91A61}"/>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A4C8A385-BC3D-3193-19C8-0F30C16BA8E1}"/>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66F64E2-7016-94BE-7D7F-12303805DE9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5B7422-F81F-0AF6-66EA-88B1D12B7304}"/>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91FCABE1-ABD5-56BE-F5D8-EAE131F8734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3FC8BCD-29DF-366A-E5A7-C11136BCA5BD}"/>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36342812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2B789-A83D-DC34-D0A0-A350DABB90EB}"/>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075374C8-9553-829E-2BCB-CAB7E4A8DBD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15504B8-CE85-B6BD-9958-587B00DD6F81}"/>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CC8A2A1-A229-A49C-479F-812650A52BF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245CFA8-2B88-86F5-118E-456B7F854CD3}"/>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2113651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10FB34-ACD3-FB61-3C7B-0D8E86E77472}"/>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C818489-5C8F-6FD1-0B9D-4182CAE088E4}"/>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133AD8A-D86A-A745-F1E3-442166FDBECF}"/>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BFA77AC-8719-DE0A-C2E8-CD5518DFD9A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37A9C45-57B5-A597-0774-B1ED166607C5}"/>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8166441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Content" type="obj" preserve="1">
  <p:cSld name="Title and Content">
    <p:spTree>
      <p:nvGrpSpPr>
        <p:cNvPr id="1" name="Shape 11"/>
        <p:cNvGrpSpPr/>
        <p:nvPr/>
      </p:nvGrpSpPr>
      <p:grpSpPr>
        <a:xfrm>
          <a:off x="0" y="0"/>
          <a:ext cx="0" cy="0"/>
          <a:chOff x="0" y="0"/>
          <a:chExt cx="0" cy="0"/>
        </a:xfrm>
      </p:grpSpPr>
      <p:sp>
        <p:nvSpPr>
          <p:cNvPr id="12" name="Google Shape;12;p18"/>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8"/>
          <p:cNvSpPr txBox="1">
            <a:spLocks noGrp="1"/>
          </p:cNvSpPr>
          <p:nvPr>
            <p:ph type="body" idx="1"/>
          </p:nvPr>
        </p:nvSpPr>
        <p:spPr>
          <a:xfrm>
            <a:off x="1257300" y="2738438"/>
            <a:ext cx="15773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14" name="Google Shape;14;p18"/>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8"/>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8"/>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0511519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17"/>
        <p:cNvGrpSpPr/>
        <p:nvPr/>
      </p:nvGrpSpPr>
      <p:grpSpPr>
        <a:xfrm>
          <a:off x="0" y="0"/>
          <a:ext cx="0" cy="0"/>
          <a:chOff x="0" y="0"/>
          <a:chExt cx="0" cy="0"/>
        </a:xfrm>
      </p:grpSpPr>
      <p:sp>
        <p:nvSpPr>
          <p:cNvPr id="18" name="Google Shape;18;p19"/>
          <p:cNvSpPr txBox="1">
            <a:spLocks noGrp="1"/>
          </p:cNvSpPr>
          <p:nvPr>
            <p:ph type="ctrTitle"/>
          </p:nvPr>
        </p:nvSpPr>
        <p:spPr>
          <a:xfrm>
            <a:off x="2286000" y="1683545"/>
            <a:ext cx="13716000" cy="35814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9"/>
          <p:cNvSpPr txBox="1">
            <a:spLocks noGrp="1"/>
          </p:cNvSpPr>
          <p:nvPr>
            <p:ph type="subTitle" idx="1"/>
          </p:nvPr>
        </p:nvSpPr>
        <p:spPr>
          <a:xfrm>
            <a:off x="2286000" y="5403057"/>
            <a:ext cx="13716000" cy="2483643"/>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500"/>
              </a:spcBef>
              <a:spcAft>
                <a:spcPts val="0"/>
              </a:spcAft>
              <a:buClr>
                <a:schemeClr val="dk1"/>
              </a:buClr>
              <a:buSzPts val="2400"/>
              <a:buNone/>
              <a:defRPr sz="3600"/>
            </a:lvl1pPr>
            <a:lvl2pPr lvl="1" algn="ctr">
              <a:lnSpc>
                <a:spcPct val="90000"/>
              </a:lnSpc>
              <a:spcBef>
                <a:spcPts val="750"/>
              </a:spcBef>
              <a:spcAft>
                <a:spcPts val="0"/>
              </a:spcAft>
              <a:buClr>
                <a:schemeClr val="dk1"/>
              </a:buClr>
              <a:buSzPts val="2000"/>
              <a:buNone/>
              <a:defRPr sz="3000"/>
            </a:lvl2pPr>
            <a:lvl3pPr lvl="2" algn="ctr">
              <a:lnSpc>
                <a:spcPct val="90000"/>
              </a:lnSpc>
              <a:spcBef>
                <a:spcPts val="750"/>
              </a:spcBef>
              <a:spcAft>
                <a:spcPts val="0"/>
              </a:spcAft>
              <a:buClr>
                <a:schemeClr val="dk1"/>
              </a:buClr>
              <a:buSzPts val="1800"/>
              <a:buNone/>
              <a:defRPr sz="2700"/>
            </a:lvl3pPr>
            <a:lvl4pPr lvl="3" algn="ctr">
              <a:lnSpc>
                <a:spcPct val="90000"/>
              </a:lnSpc>
              <a:spcBef>
                <a:spcPts val="750"/>
              </a:spcBef>
              <a:spcAft>
                <a:spcPts val="0"/>
              </a:spcAft>
              <a:buClr>
                <a:schemeClr val="dk1"/>
              </a:buClr>
              <a:buSzPts val="1600"/>
              <a:buNone/>
              <a:defRPr sz="2400"/>
            </a:lvl4pPr>
            <a:lvl5pPr lvl="4" algn="ctr">
              <a:lnSpc>
                <a:spcPct val="90000"/>
              </a:lnSpc>
              <a:spcBef>
                <a:spcPts val="750"/>
              </a:spcBef>
              <a:spcAft>
                <a:spcPts val="0"/>
              </a:spcAft>
              <a:buClr>
                <a:schemeClr val="dk1"/>
              </a:buClr>
              <a:buSzPts val="1600"/>
              <a:buNone/>
              <a:defRPr sz="2400"/>
            </a:lvl5pPr>
            <a:lvl6pPr lvl="5" algn="ctr">
              <a:lnSpc>
                <a:spcPct val="90000"/>
              </a:lnSpc>
              <a:spcBef>
                <a:spcPts val="750"/>
              </a:spcBef>
              <a:spcAft>
                <a:spcPts val="0"/>
              </a:spcAft>
              <a:buClr>
                <a:schemeClr val="dk1"/>
              </a:buClr>
              <a:buSzPts val="1600"/>
              <a:buNone/>
              <a:defRPr sz="2400"/>
            </a:lvl6pPr>
            <a:lvl7pPr lvl="6" algn="ctr">
              <a:lnSpc>
                <a:spcPct val="90000"/>
              </a:lnSpc>
              <a:spcBef>
                <a:spcPts val="750"/>
              </a:spcBef>
              <a:spcAft>
                <a:spcPts val="0"/>
              </a:spcAft>
              <a:buClr>
                <a:schemeClr val="dk1"/>
              </a:buClr>
              <a:buSzPts val="1600"/>
              <a:buNone/>
              <a:defRPr sz="2400"/>
            </a:lvl7pPr>
            <a:lvl8pPr lvl="7" algn="ctr">
              <a:lnSpc>
                <a:spcPct val="90000"/>
              </a:lnSpc>
              <a:spcBef>
                <a:spcPts val="750"/>
              </a:spcBef>
              <a:spcAft>
                <a:spcPts val="0"/>
              </a:spcAft>
              <a:buClr>
                <a:schemeClr val="dk1"/>
              </a:buClr>
              <a:buSzPts val="1600"/>
              <a:buNone/>
              <a:defRPr sz="2400"/>
            </a:lvl8pPr>
            <a:lvl9pPr lvl="8" algn="ctr">
              <a:lnSpc>
                <a:spcPct val="90000"/>
              </a:lnSpc>
              <a:spcBef>
                <a:spcPts val="750"/>
              </a:spcBef>
              <a:spcAft>
                <a:spcPts val="0"/>
              </a:spcAft>
              <a:buClr>
                <a:schemeClr val="dk1"/>
              </a:buClr>
              <a:buSzPts val="1600"/>
              <a:buNone/>
              <a:defRPr sz="2400"/>
            </a:lvl9pPr>
          </a:lstStyle>
          <a:p>
            <a:endParaRPr/>
          </a:p>
        </p:txBody>
      </p:sp>
      <p:sp>
        <p:nvSpPr>
          <p:cNvPr id="20" name="Google Shape;20;p19"/>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9"/>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19"/>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8705154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tion Header" type="secHead" preserve="1">
  <p:cSld name="Section Header">
    <p:spTree>
      <p:nvGrpSpPr>
        <p:cNvPr id="1" name="Shape 23"/>
        <p:cNvGrpSpPr/>
        <p:nvPr/>
      </p:nvGrpSpPr>
      <p:grpSpPr>
        <a:xfrm>
          <a:off x="0" y="0"/>
          <a:ext cx="0" cy="0"/>
          <a:chOff x="0" y="0"/>
          <a:chExt cx="0" cy="0"/>
        </a:xfrm>
      </p:grpSpPr>
      <p:sp>
        <p:nvSpPr>
          <p:cNvPr id="24" name="Google Shape;24;p20"/>
          <p:cNvSpPr txBox="1">
            <a:spLocks noGrp="1"/>
          </p:cNvSpPr>
          <p:nvPr>
            <p:ph type="title"/>
          </p:nvPr>
        </p:nvSpPr>
        <p:spPr>
          <a:xfrm>
            <a:off x="1247775" y="2564608"/>
            <a:ext cx="15773400" cy="427910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20"/>
          <p:cNvSpPr txBox="1">
            <a:spLocks noGrp="1"/>
          </p:cNvSpPr>
          <p:nvPr>
            <p:ph type="body" idx="1"/>
          </p:nvPr>
        </p:nvSpPr>
        <p:spPr>
          <a:xfrm>
            <a:off x="1247775" y="6884195"/>
            <a:ext cx="15773400" cy="2250281"/>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rgbClr val="757575"/>
              </a:buClr>
              <a:buSzPts val="2400"/>
              <a:buNone/>
              <a:defRPr sz="3600">
                <a:solidFill>
                  <a:srgbClr val="757575"/>
                </a:solidFill>
              </a:defRPr>
            </a:lvl1pPr>
            <a:lvl2pPr marL="1371600" lvl="1" indent="-342900" algn="l">
              <a:lnSpc>
                <a:spcPct val="90000"/>
              </a:lnSpc>
              <a:spcBef>
                <a:spcPts val="750"/>
              </a:spcBef>
              <a:spcAft>
                <a:spcPts val="0"/>
              </a:spcAft>
              <a:buClr>
                <a:srgbClr val="757575"/>
              </a:buClr>
              <a:buSzPts val="2000"/>
              <a:buNone/>
              <a:defRPr sz="3000">
                <a:solidFill>
                  <a:srgbClr val="757575"/>
                </a:solidFill>
              </a:defRPr>
            </a:lvl2pPr>
            <a:lvl3pPr marL="2057400" lvl="2" indent="-342900" algn="l">
              <a:lnSpc>
                <a:spcPct val="90000"/>
              </a:lnSpc>
              <a:spcBef>
                <a:spcPts val="750"/>
              </a:spcBef>
              <a:spcAft>
                <a:spcPts val="0"/>
              </a:spcAft>
              <a:buClr>
                <a:srgbClr val="757575"/>
              </a:buClr>
              <a:buSzPts val="1800"/>
              <a:buNone/>
              <a:defRPr sz="2700">
                <a:solidFill>
                  <a:srgbClr val="757575"/>
                </a:solidFill>
              </a:defRPr>
            </a:lvl3pPr>
            <a:lvl4pPr marL="2743200" lvl="3" indent="-342900" algn="l">
              <a:lnSpc>
                <a:spcPct val="90000"/>
              </a:lnSpc>
              <a:spcBef>
                <a:spcPts val="750"/>
              </a:spcBef>
              <a:spcAft>
                <a:spcPts val="0"/>
              </a:spcAft>
              <a:buClr>
                <a:srgbClr val="757575"/>
              </a:buClr>
              <a:buSzPts val="1600"/>
              <a:buNone/>
              <a:defRPr sz="2400">
                <a:solidFill>
                  <a:srgbClr val="757575"/>
                </a:solidFill>
              </a:defRPr>
            </a:lvl4pPr>
            <a:lvl5pPr marL="3429000" lvl="4" indent="-342900" algn="l">
              <a:lnSpc>
                <a:spcPct val="90000"/>
              </a:lnSpc>
              <a:spcBef>
                <a:spcPts val="750"/>
              </a:spcBef>
              <a:spcAft>
                <a:spcPts val="0"/>
              </a:spcAft>
              <a:buClr>
                <a:srgbClr val="757575"/>
              </a:buClr>
              <a:buSzPts val="1600"/>
              <a:buNone/>
              <a:defRPr sz="2400">
                <a:solidFill>
                  <a:srgbClr val="757575"/>
                </a:solidFill>
              </a:defRPr>
            </a:lvl5pPr>
            <a:lvl6pPr marL="4114800" lvl="5" indent="-342900" algn="l">
              <a:lnSpc>
                <a:spcPct val="90000"/>
              </a:lnSpc>
              <a:spcBef>
                <a:spcPts val="750"/>
              </a:spcBef>
              <a:spcAft>
                <a:spcPts val="0"/>
              </a:spcAft>
              <a:buClr>
                <a:srgbClr val="757575"/>
              </a:buClr>
              <a:buSzPts val="1600"/>
              <a:buNone/>
              <a:defRPr sz="2400">
                <a:solidFill>
                  <a:srgbClr val="757575"/>
                </a:solidFill>
              </a:defRPr>
            </a:lvl6pPr>
            <a:lvl7pPr marL="4800600" lvl="6" indent="-342900" algn="l">
              <a:lnSpc>
                <a:spcPct val="90000"/>
              </a:lnSpc>
              <a:spcBef>
                <a:spcPts val="750"/>
              </a:spcBef>
              <a:spcAft>
                <a:spcPts val="0"/>
              </a:spcAft>
              <a:buClr>
                <a:srgbClr val="757575"/>
              </a:buClr>
              <a:buSzPts val="1600"/>
              <a:buNone/>
              <a:defRPr sz="2400">
                <a:solidFill>
                  <a:srgbClr val="757575"/>
                </a:solidFill>
              </a:defRPr>
            </a:lvl7pPr>
            <a:lvl8pPr marL="5486400" lvl="7" indent="-342900" algn="l">
              <a:lnSpc>
                <a:spcPct val="90000"/>
              </a:lnSpc>
              <a:spcBef>
                <a:spcPts val="750"/>
              </a:spcBef>
              <a:spcAft>
                <a:spcPts val="0"/>
              </a:spcAft>
              <a:buClr>
                <a:srgbClr val="757575"/>
              </a:buClr>
              <a:buSzPts val="1600"/>
              <a:buNone/>
              <a:defRPr sz="2400">
                <a:solidFill>
                  <a:srgbClr val="757575"/>
                </a:solidFill>
              </a:defRPr>
            </a:lvl8pPr>
            <a:lvl9pPr marL="6172200" lvl="8" indent="-342900" algn="l">
              <a:lnSpc>
                <a:spcPct val="90000"/>
              </a:lnSpc>
              <a:spcBef>
                <a:spcPts val="750"/>
              </a:spcBef>
              <a:spcAft>
                <a:spcPts val="0"/>
              </a:spcAft>
              <a:buClr>
                <a:srgbClr val="757575"/>
              </a:buClr>
              <a:buSzPts val="1600"/>
              <a:buNone/>
              <a:defRPr sz="2400">
                <a:solidFill>
                  <a:srgbClr val="757575"/>
                </a:solidFill>
              </a:defRPr>
            </a:lvl9pPr>
          </a:lstStyle>
          <a:p>
            <a:endParaRPr/>
          </a:p>
        </p:txBody>
      </p:sp>
      <p:sp>
        <p:nvSpPr>
          <p:cNvPr id="26" name="Google Shape;26;p20"/>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0"/>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20"/>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607242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wo Content" type="twoObj" preserve="1">
  <p:cSld name="Two Content">
    <p:spTree>
      <p:nvGrpSpPr>
        <p:cNvPr id="1" name="Shape 29"/>
        <p:cNvGrpSpPr/>
        <p:nvPr/>
      </p:nvGrpSpPr>
      <p:grpSpPr>
        <a:xfrm>
          <a:off x="0" y="0"/>
          <a:ext cx="0" cy="0"/>
          <a:chOff x="0" y="0"/>
          <a:chExt cx="0" cy="0"/>
        </a:xfrm>
      </p:grpSpPr>
      <p:sp>
        <p:nvSpPr>
          <p:cNvPr id="30" name="Google Shape;30;p21"/>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21"/>
          <p:cNvSpPr txBox="1">
            <a:spLocks noGrp="1"/>
          </p:cNvSpPr>
          <p:nvPr>
            <p:ph type="body" idx="1"/>
          </p:nvPr>
        </p:nvSpPr>
        <p:spPr>
          <a:xfrm>
            <a:off x="1257300" y="2738438"/>
            <a:ext cx="7772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32" name="Google Shape;32;p21"/>
          <p:cNvSpPr txBox="1">
            <a:spLocks noGrp="1"/>
          </p:cNvSpPr>
          <p:nvPr>
            <p:ph type="body" idx="2"/>
          </p:nvPr>
        </p:nvSpPr>
        <p:spPr>
          <a:xfrm>
            <a:off x="9258300" y="2738438"/>
            <a:ext cx="7772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33" name="Google Shape;33;p21"/>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21"/>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1"/>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852795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omparison" type="twoTxTwoObj" preserve="1">
  <p:cSld name="Comparison">
    <p:spTree>
      <p:nvGrpSpPr>
        <p:cNvPr id="1" name="Shape 36"/>
        <p:cNvGrpSpPr/>
        <p:nvPr/>
      </p:nvGrpSpPr>
      <p:grpSpPr>
        <a:xfrm>
          <a:off x="0" y="0"/>
          <a:ext cx="0" cy="0"/>
          <a:chOff x="0" y="0"/>
          <a:chExt cx="0" cy="0"/>
        </a:xfrm>
      </p:grpSpPr>
      <p:sp>
        <p:nvSpPr>
          <p:cNvPr id="37" name="Google Shape;37;p22"/>
          <p:cNvSpPr txBox="1">
            <a:spLocks noGrp="1"/>
          </p:cNvSpPr>
          <p:nvPr>
            <p:ph type="title"/>
          </p:nvPr>
        </p:nvSpPr>
        <p:spPr>
          <a:xfrm>
            <a:off x="1259682"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22"/>
          <p:cNvSpPr txBox="1">
            <a:spLocks noGrp="1"/>
          </p:cNvSpPr>
          <p:nvPr>
            <p:ph type="body" idx="1"/>
          </p:nvPr>
        </p:nvSpPr>
        <p:spPr>
          <a:xfrm>
            <a:off x="1259683" y="2521745"/>
            <a:ext cx="7736681" cy="1235868"/>
          </a:xfrm>
          <a:prstGeom prst="rect">
            <a:avLst/>
          </a:prstGeom>
          <a:noFill/>
          <a:ln>
            <a:noFill/>
          </a:ln>
        </p:spPr>
        <p:txBody>
          <a:bodyPr spcFirstLastPara="1" wrap="square" lIns="91425" tIns="45700" rIns="91425" bIns="45700" anchor="b" anchorCtr="0">
            <a:normAutofit/>
          </a:bodyPr>
          <a:lstStyle>
            <a:lvl1pPr marL="685800" lvl="0" indent="-342900" algn="l">
              <a:lnSpc>
                <a:spcPct val="90000"/>
              </a:lnSpc>
              <a:spcBef>
                <a:spcPts val="1500"/>
              </a:spcBef>
              <a:spcAft>
                <a:spcPts val="0"/>
              </a:spcAft>
              <a:buClr>
                <a:schemeClr val="dk1"/>
              </a:buClr>
              <a:buSzPts val="2400"/>
              <a:buNone/>
              <a:defRPr sz="3600" b="1"/>
            </a:lvl1pPr>
            <a:lvl2pPr marL="1371600" lvl="1" indent="-342900" algn="l">
              <a:lnSpc>
                <a:spcPct val="90000"/>
              </a:lnSpc>
              <a:spcBef>
                <a:spcPts val="750"/>
              </a:spcBef>
              <a:spcAft>
                <a:spcPts val="0"/>
              </a:spcAft>
              <a:buClr>
                <a:schemeClr val="dk1"/>
              </a:buClr>
              <a:buSzPts val="2000"/>
              <a:buNone/>
              <a:defRPr sz="3000" b="1"/>
            </a:lvl2pPr>
            <a:lvl3pPr marL="2057400" lvl="2" indent="-342900" algn="l">
              <a:lnSpc>
                <a:spcPct val="90000"/>
              </a:lnSpc>
              <a:spcBef>
                <a:spcPts val="750"/>
              </a:spcBef>
              <a:spcAft>
                <a:spcPts val="0"/>
              </a:spcAft>
              <a:buClr>
                <a:schemeClr val="dk1"/>
              </a:buClr>
              <a:buSzPts val="1800"/>
              <a:buNone/>
              <a:defRPr sz="2700" b="1"/>
            </a:lvl3pPr>
            <a:lvl4pPr marL="2743200" lvl="3" indent="-342900" algn="l">
              <a:lnSpc>
                <a:spcPct val="90000"/>
              </a:lnSpc>
              <a:spcBef>
                <a:spcPts val="750"/>
              </a:spcBef>
              <a:spcAft>
                <a:spcPts val="0"/>
              </a:spcAft>
              <a:buClr>
                <a:schemeClr val="dk1"/>
              </a:buClr>
              <a:buSzPts val="1600"/>
              <a:buNone/>
              <a:defRPr sz="2400" b="1"/>
            </a:lvl4pPr>
            <a:lvl5pPr marL="3429000" lvl="4" indent="-342900" algn="l">
              <a:lnSpc>
                <a:spcPct val="90000"/>
              </a:lnSpc>
              <a:spcBef>
                <a:spcPts val="750"/>
              </a:spcBef>
              <a:spcAft>
                <a:spcPts val="0"/>
              </a:spcAft>
              <a:buClr>
                <a:schemeClr val="dk1"/>
              </a:buClr>
              <a:buSzPts val="1600"/>
              <a:buNone/>
              <a:defRPr sz="2400" b="1"/>
            </a:lvl5pPr>
            <a:lvl6pPr marL="4114800" lvl="5" indent="-342900" algn="l">
              <a:lnSpc>
                <a:spcPct val="90000"/>
              </a:lnSpc>
              <a:spcBef>
                <a:spcPts val="750"/>
              </a:spcBef>
              <a:spcAft>
                <a:spcPts val="0"/>
              </a:spcAft>
              <a:buClr>
                <a:schemeClr val="dk1"/>
              </a:buClr>
              <a:buSzPts val="1600"/>
              <a:buNone/>
              <a:defRPr sz="2400" b="1"/>
            </a:lvl6pPr>
            <a:lvl7pPr marL="4800600" lvl="6" indent="-342900" algn="l">
              <a:lnSpc>
                <a:spcPct val="90000"/>
              </a:lnSpc>
              <a:spcBef>
                <a:spcPts val="750"/>
              </a:spcBef>
              <a:spcAft>
                <a:spcPts val="0"/>
              </a:spcAft>
              <a:buClr>
                <a:schemeClr val="dk1"/>
              </a:buClr>
              <a:buSzPts val="1600"/>
              <a:buNone/>
              <a:defRPr sz="2400" b="1"/>
            </a:lvl7pPr>
            <a:lvl8pPr marL="5486400" lvl="7" indent="-342900" algn="l">
              <a:lnSpc>
                <a:spcPct val="90000"/>
              </a:lnSpc>
              <a:spcBef>
                <a:spcPts val="750"/>
              </a:spcBef>
              <a:spcAft>
                <a:spcPts val="0"/>
              </a:spcAft>
              <a:buClr>
                <a:schemeClr val="dk1"/>
              </a:buClr>
              <a:buSzPts val="1600"/>
              <a:buNone/>
              <a:defRPr sz="2400" b="1"/>
            </a:lvl8pPr>
            <a:lvl9pPr marL="6172200" lvl="8" indent="-342900" algn="l">
              <a:lnSpc>
                <a:spcPct val="90000"/>
              </a:lnSpc>
              <a:spcBef>
                <a:spcPts val="750"/>
              </a:spcBef>
              <a:spcAft>
                <a:spcPts val="0"/>
              </a:spcAft>
              <a:buClr>
                <a:schemeClr val="dk1"/>
              </a:buClr>
              <a:buSzPts val="1600"/>
              <a:buNone/>
              <a:defRPr sz="2400" b="1"/>
            </a:lvl9pPr>
          </a:lstStyle>
          <a:p>
            <a:endParaRPr/>
          </a:p>
        </p:txBody>
      </p:sp>
      <p:sp>
        <p:nvSpPr>
          <p:cNvPr id="39" name="Google Shape;39;p22"/>
          <p:cNvSpPr txBox="1">
            <a:spLocks noGrp="1"/>
          </p:cNvSpPr>
          <p:nvPr>
            <p:ph type="body" idx="2"/>
          </p:nvPr>
        </p:nvSpPr>
        <p:spPr>
          <a:xfrm>
            <a:off x="1259683" y="3757613"/>
            <a:ext cx="7736681" cy="5526882"/>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40" name="Google Shape;40;p22"/>
          <p:cNvSpPr txBox="1">
            <a:spLocks noGrp="1"/>
          </p:cNvSpPr>
          <p:nvPr>
            <p:ph type="body" idx="3"/>
          </p:nvPr>
        </p:nvSpPr>
        <p:spPr>
          <a:xfrm>
            <a:off x="9258300" y="2521745"/>
            <a:ext cx="7774782" cy="1235868"/>
          </a:xfrm>
          <a:prstGeom prst="rect">
            <a:avLst/>
          </a:prstGeom>
          <a:noFill/>
          <a:ln>
            <a:noFill/>
          </a:ln>
        </p:spPr>
        <p:txBody>
          <a:bodyPr spcFirstLastPara="1" wrap="square" lIns="91425" tIns="45700" rIns="91425" bIns="45700" anchor="b" anchorCtr="0">
            <a:normAutofit/>
          </a:bodyPr>
          <a:lstStyle>
            <a:lvl1pPr marL="685800" lvl="0" indent="-342900" algn="l">
              <a:lnSpc>
                <a:spcPct val="90000"/>
              </a:lnSpc>
              <a:spcBef>
                <a:spcPts val="1500"/>
              </a:spcBef>
              <a:spcAft>
                <a:spcPts val="0"/>
              </a:spcAft>
              <a:buClr>
                <a:schemeClr val="dk1"/>
              </a:buClr>
              <a:buSzPts val="2400"/>
              <a:buNone/>
              <a:defRPr sz="3600" b="1"/>
            </a:lvl1pPr>
            <a:lvl2pPr marL="1371600" lvl="1" indent="-342900" algn="l">
              <a:lnSpc>
                <a:spcPct val="90000"/>
              </a:lnSpc>
              <a:spcBef>
                <a:spcPts val="750"/>
              </a:spcBef>
              <a:spcAft>
                <a:spcPts val="0"/>
              </a:spcAft>
              <a:buClr>
                <a:schemeClr val="dk1"/>
              </a:buClr>
              <a:buSzPts val="2000"/>
              <a:buNone/>
              <a:defRPr sz="3000" b="1"/>
            </a:lvl2pPr>
            <a:lvl3pPr marL="2057400" lvl="2" indent="-342900" algn="l">
              <a:lnSpc>
                <a:spcPct val="90000"/>
              </a:lnSpc>
              <a:spcBef>
                <a:spcPts val="750"/>
              </a:spcBef>
              <a:spcAft>
                <a:spcPts val="0"/>
              </a:spcAft>
              <a:buClr>
                <a:schemeClr val="dk1"/>
              </a:buClr>
              <a:buSzPts val="1800"/>
              <a:buNone/>
              <a:defRPr sz="2700" b="1"/>
            </a:lvl3pPr>
            <a:lvl4pPr marL="2743200" lvl="3" indent="-342900" algn="l">
              <a:lnSpc>
                <a:spcPct val="90000"/>
              </a:lnSpc>
              <a:spcBef>
                <a:spcPts val="750"/>
              </a:spcBef>
              <a:spcAft>
                <a:spcPts val="0"/>
              </a:spcAft>
              <a:buClr>
                <a:schemeClr val="dk1"/>
              </a:buClr>
              <a:buSzPts val="1600"/>
              <a:buNone/>
              <a:defRPr sz="2400" b="1"/>
            </a:lvl4pPr>
            <a:lvl5pPr marL="3429000" lvl="4" indent="-342900" algn="l">
              <a:lnSpc>
                <a:spcPct val="90000"/>
              </a:lnSpc>
              <a:spcBef>
                <a:spcPts val="750"/>
              </a:spcBef>
              <a:spcAft>
                <a:spcPts val="0"/>
              </a:spcAft>
              <a:buClr>
                <a:schemeClr val="dk1"/>
              </a:buClr>
              <a:buSzPts val="1600"/>
              <a:buNone/>
              <a:defRPr sz="2400" b="1"/>
            </a:lvl5pPr>
            <a:lvl6pPr marL="4114800" lvl="5" indent="-342900" algn="l">
              <a:lnSpc>
                <a:spcPct val="90000"/>
              </a:lnSpc>
              <a:spcBef>
                <a:spcPts val="750"/>
              </a:spcBef>
              <a:spcAft>
                <a:spcPts val="0"/>
              </a:spcAft>
              <a:buClr>
                <a:schemeClr val="dk1"/>
              </a:buClr>
              <a:buSzPts val="1600"/>
              <a:buNone/>
              <a:defRPr sz="2400" b="1"/>
            </a:lvl6pPr>
            <a:lvl7pPr marL="4800600" lvl="6" indent="-342900" algn="l">
              <a:lnSpc>
                <a:spcPct val="90000"/>
              </a:lnSpc>
              <a:spcBef>
                <a:spcPts val="750"/>
              </a:spcBef>
              <a:spcAft>
                <a:spcPts val="0"/>
              </a:spcAft>
              <a:buClr>
                <a:schemeClr val="dk1"/>
              </a:buClr>
              <a:buSzPts val="1600"/>
              <a:buNone/>
              <a:defRPr sz="2400" b="1"/>
            </a:lvl7pPr>
            <a:lvl8pPr marL="5486400" lvl="7" indent="-342900" algn="l">
              <a:lnSpc>
                <a:spcPct val="90000"/>
              </a:lnSpc>
              <a:spcBef>
                <a:spcPts val="750"/>
              </a:spcBef>
              <a:spcAft>
                <a:spcPts val="0"/>
              </a:spcAft>
              <a:buClr>
                <a:schemeClr val="dk1"/>
              </a:buClr>
              <a:buSzPts val="1600"/>
              <a:buNone/>
              <a:defRPr sz="2400" b="1"/>
            </a:lvl8pPr>
            <a:lvl9pPr marL="6172200" lvl="8" indent="-342900" algn="l">
              <a:lnSpc>
                <a:spcPct val="90000"/>
              </a:lnSpc>
              <a:spcBef>
                <a:spcPts val="750"/>
              </a:spcBef>
              <a:spcAft>
                <a:spcPts val="0"/>
              </a:spcAft>
              <a:buClr>
                <a:schemeClr val="dk1"/>
              </a:buClr>
              <a:buSzPts val="1600"/>
              <a:buNone/>
              <a:defRPr sz="2400" b="1"/>
            </a:lvl9pPr>
          </a:lstStyle>
          <a:p>
            <a:endParaRPr/>
          </a:p>
        </p:txBody>
      </p:sp>
      <p:sp>
        <p:nvSpPr>
          <p:cNvPr id="41" name="Google Shape;41;p22"/>
          <p:cNvSpPr txBox="1">
            <a:spLocks noGrp="1"/>
          </p:cNvSpPr>
          <p:nvPr>
            <p:ph type="body" idx="4"/>
          </p:nvPr>
        </p:nvSpPr>
        <p:spPr>
          <a:xfrm>
            <a:off x="9258300" y="3757613"/>
            <a:ext cx="7774782" cy="5526882"/>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42" name="Google Shape;42;p22"/>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2"/>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22"/>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77026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Only" type="titleOnly" preserve="1">
  <p:cSld name="Title Only">
    <p:spTree>
      <p:nvGrpSpPr>
        <p:cNvPr id="1" name="Shape 45"/>
        <p:cNvGrpSpPr/>
        <p:nvPr/>
      </p:nvGrpSpPr>
      <p:grpSpPr>
        <a:xfrm>
          <a:off x="0" y="0"/>
          <a:ext cx="0" cy="0"/>
          <a:chOff x="0" y="0"/>
          <a:chExt cx="0" cy="0"/>
        </a:xfrm>
      </p:grpSpPr>
      <p:sp>
        <p:nvSpPr>
          <p:cNvPr id="46" name="Google Shape;46;p23"/>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23"/>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23"/>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23"/>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6840222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50"/>
        <p:cNvGrpSpPr/>
        <p:nvPr/>
      </p:nvGrpSpPr>
      <p:grpSpPr>
        <a:xfrm>
          <a:off x="0" y="0"/>
          <a:ext cx="0" cy="0"/>
          <a:chOff x="0" y="0"/>
          <a:chExt cx="0" cy="0"/>
        </a:xfrm>
      </p:grpSpPr>
      <p:sp>
        <p:nvSpPr>
          <p:cNvPr id="51" name="Google Shape;51;p24"/>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4"/>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4"/>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4809156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ontent with Caption" type="objTx" preserve="1">
  <p:cSld name="Content with Caption">
    <p:spTree>
      <p:nvGrpSpPr>
        <p:cNvPr id="1" name="Shape 54"/>
        <p:cNvGrpSpPr/>
        <p:nvPr/>
      </p:nvGrpSpPr>
      <p:grpSpPr>
        <a:xfrm>
          <a:off x="0" y="0"/>
          <a:ext cx="0" cy="0"/>
          <a:chOff x="0" y="0"/>
          <a:chExt cx="0" cy="0"/>
        </a:xfrm>
      </p:grpSpPr>
      <p:sp>
        <p:nvSpPr>
          <p:cNvPr id="55" name="Google Shape;55;p25"/>
          <p:cNvSpPr txBox="1">
            <a:spLocks noGrp="1"/>
          </p:cNvSpPr>
          <p:nvPr>
            <p:ph type="title"/>
          </p:nvPr>
        </p:nvSpPr>
        <p:spPr>
          <a:xfrm>
            <a:off x="1259683" y="685800"/>
            <a:ext cx="5898356" cy="2400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5"/>
          <p:cNvSpPr txBox="1">
            <a:spLocks noGrp="1"/>
          </p:cNvSpPr>
          <p:nvPr>
            <p:ph type="body" idx="1"/>
          </p:nvPr>
        </p:nvSpPr>
        <p:spPr>
          <a:xfrm>
            <a:off x="7774782" y="1481138"/>
            <a:ext cx="9258300" cy="7310438"/>
          </a:xfrm>
          <a:prstGeom prst="rect">
            <a:avLst/>
          </a:prstGeom>
          <a:noFill/>
          <a:ln>
            <a:noFill/>
          </a:ln>
        </p:spPr>
        <p:txBody>
          <a:bodyPr spcFirstLastPara="1" wrap="square" lIns="91425" tIns="45700" rIns="91425" bIns="45700" anchor="t" anchorCtr="0">
            <a:normAutofit/>
          </a:bodyPr>
          <a:lstStyle>
            <a:lvl1pPr marL="685800" lvl="0" indent="-647700" algn="l">
              <a:lnSpc>
                <a:spcPct val="90000"/>
              </a:lnSpc>
              <a:spcBef>
                <a:spcPts val="1500"/>
              </a:spcBef>
              <a:spcAft>
                <a:spcPts val="0"/>
              </a:spcAft>
              <a:buClr>
                <a:schemeClr val="dk1"/>
              </a:buClr>
              <a:buSzPts val="3200"/>
              <a:buChar char="•"/>
              <a:defRPr sz="4800"/>
            </a:lvl1pPr>
            <a:lvl2pPr marL="1371600" lvl="1" indent="-609600" algn="l">
              <a:lnSpc>
                <a:spcPct val="90000"/>
              </a:lnSpc>
              <a:spcBef>
                <a:spcPts val="750"/>
              </a:spcBef>
              <a:spcAft>
                <a:spcPts val="0"/>
              </a:spcAft>
              <a:buClr>
                <a:schemeClr val="dk1"/>
              </a:buClr>
              <a:buSzPts val="2800"/>
              <a:buChar char="•"/>
              <a:defRPr sz="4200"/>
            </a:lvl2pPr>
            <a:lvl3pPr marL="2057400" lvl="2" indent="-571500" algn="l">
              <a:lnSpc>
                <a:spcPct val="90000"/>
              </a:lnSpc>
              <a:spcBef>
                <a:spcPts val="750"/>
              </a:spcBef>
              <a:spcAft>
                <a:spcPts val="0"/>
              </a:spcAft>
              <a:buClr>
                <a:schemeClr val="dk1"/>
              </a:buClr>
              <a:buSzPts val="2400"/>
              <a:buChar char="•"/>
              <a:defRPr sz="3600"/>
            </a:lvl3pPr>
            <a:lvl4pPr marL="2743200" lvl="3" indent="-533400" algn="l">
              <a:lnSpc>
                <a:spcPct val="90000"/>
              </a:lnSpc>
              <a:spcBef>
                <a:spcPts val="750"/>
              </a:spcBef>
              <a:spcAft>
                <a:spcPts val="0"/>
              </a:spcAft>
              <a:buClr>
                <a:schemeClr val="dk1"/>
              </a:buClr>
              <a:buSzPts val="2000"/>
              <a:buChar char="•"/>
              <a:defRPr sz="3000"/>
            </a:lvl4pPr>
            <a:lvl5pPr marL="3429000" lvl="4" indent="-533400" algn="l">
              <a:lnSpc>
                <a:spcPct val="90000"/>
              </a:lnSpc>
              <a:spcBef>
                <a:spcPts val="750"/>
              </a:spcBef>
              <a:spcAft>
                <a:spcPts val="0"/>
              </a:spcAft>
              <a:buClr>
                <a:schemeClr val="dk1"/>
              </a:buClr>
              <a:buSzPts val="2000"/>
              <a:buChar char="•"/>
              <a:defRPr sz="3000"/>
            </a:lvl5pPr>
            <a:lvl6pPr marL="4114800" lvl="5" indent="-533400" algn="l">
              <a:lnSpc>
                <a:spcPct val="90000"/>
              </a:lnSpc>
              <a:spcBef>
                <a:spcPts val="750"/>
              </a:spcBef>
              <a:spcAft>
                <a:spcPts val="0"/>
              </a:spcAft>
              <a:buClr>
                <a:schemeClr val="dk1"/>
              </a:buClr>
              <a:buSzPts val="2000"/>
              <a:buChar char="•"/>
              <a:defRPr sz="3000"/>
            </a:lvl6pPr>
            <a:lvl7pPr marL="4800600" lvl="6" indent="-533400" algn="l">
              <a:lnSpc>
                <a:spcPct val="90000"/>
              </a:lnSpc>
              <a:spcBef>
                <a:spcPts val="750"/>
              </a:spcBef>
              <a:spcAft>
                <a:spcPts val="0"/>
              </a:spcAft>
              <a:buClr>
                <a:schemeClr val="dk1"/>
              </a:buClr>
              <a:buSzPts val="2000"/>
              <a:buChar char="•"/>
              <a:defRPr sz="3000"/>
            </a:lvl7pPr>
            <a:lvl8pPr marL="5486400" lvl="7" indent="-533400" algn="l">
              <a:lnSpc>
                <a:spcPct val="90000"/>
              </a:lnSpc>
              <a:spcBef>
                <a:spcPts val="750"/>
              </a:spcBef>
              <a:spcAft>
                <a:spcPts val="0"/>
              </a:spcAft>
              <a:buClr>
                <a:schemeClr val="dk1"/>
              </a:buClr>
              <a:buSzPts val="2000"/>
              <a:buChar char="•"/>
              <a:defRPr sz="3000"/>
            </a:lvl8pPr>
            <a:lvl9pPr marL="6172200" lvl="8" indent="-533400" algn="l">
              <a:lnSpc>
                <a:spcPct val="90000"/>
              </a:lnSpc>
              <a:spcBef>
                <a:spcPts val="750"/>
              </a:spcBef>
              <a:spcAft>
                <a:spcPts val="0"/>
              </a:spcAft>
              <a:buClr>
                <a:schemeClr val="dk1"/>
              </a:buClr>
              <a:buSzPts val="2000"/>
              <a:buChar char="•"/>
              <a:defRPr sz="3000"/>
            </a:lvl9pPr>
          </a:lstStyle>
          <a:p>
            <a:endParaRPr/>
          </a:p>
        </p:txBody>
      </p:sp>
      <p:sp>
        <p:nvSpPr>
          <p:cNvPr id="57" name="Google Shape;57;p25"/>
          <p:cNvSpPr txBox="1">
            <a:spLocks noGrp="1"/>
          </p:cNvSpPr>
          <p:nvPr>
            <p:ph type="body" idx="2"/>
          </p:nvPr>
        </p:nvSpPr>
        <p:spPr>
          <a:xfrm>
            <a:off x="1259683" y="3086100"/>
            <a:ext cx="5898356" cy="5717382"/>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chemeClr val="dk1"/>
              </a:buClr>
              <a:buSzPts val="1600"/>
              <a:buNone/>
              <a:defRPr sz="2400"/>
            </a:lvl1pPr>
            <a:lvl2pPr marL="1371600" lvl="1" indent="-342900" algn="l">
              <a:lnSpc>
                <a:spcPct val="90000"/>
              </a:lnSpc>
              <a:spcBef>
                <a:spcPts val="750"/>
              </a:spcBef>
              <a:spcAft>
                <a:spcPts val="0"/>
              </a:spcAft>
              <a:buClr>
                <a:schemeClr val="dk1"/>
              </a:buClr>
              <a:buSzPts val="1400"/>
              <a:buNone/>
              <a:defRPr sz="2100"/>
            </a:lvl2pPr>
            <a:lvl3pPr marL="2057400" lvl="2" indent="-342900" algn="l">
              <a:lnSpc>
                <a:spcPct val="90000"/>
              </a:lnSpc>
              <a:spcBef>
                <a:spcPts val="750"/>
              </a:spcBef>
              <a:spcAft>
                <a:spcPts val="0"/>
              </a:spcAft>
              <a:buClr>
                <a:schemeClr val="dk1"/>
              </a:buClr>
              <a:buSzPts val="1200"/>
              <a:buNone/>
              <a:defRPr sz="1800"/>
            </a:lvl3pPr>
            <a:lvl4pPr marL="2743200" lvl="3" indent="-342900" algn="l">
              <a:lnSpc>
                <a:spcPct val="90000"/>
              </a:lnSpc>
              <a:spcBef>
                <a:spcPts val="750"/>
              </a:spcBef>
              <a:spcAft>
                <a:spcPts val="0"/>
              </a:spcAft>
              <a:buClr>
                <a:schemeClr val="dk1"/>
              </a:buClr>
              <a:buSzPts val="1000"/>
              <a:buNone/>
              <a:defRPr sz="1500"/>
            </a:lvl4pPr>
            <a:lvl5pPr marL="3429000" lvl="4" indent="-342900" algn="l">
              <a:lnSpc>
                <a:spcPct val="90000"/>
              </a:lnSpc>
              <a:spcBef>
                <a:spcPts val="750"/>
              </a:spcBef>
              <a:spcAft>
                <a:spcPts val="0"/>
              </a:spcAft>
              <a:buClr>
                <a:schemeClr val="dk1"/>
              </a:buClr>
              <a:buSzPts val="1000"/>
              <a:buNone/>
              <a:defRPr sz="1500"/>
            </a:lvl5pPr>
            <a:lvl6pPr marL="4114800" lvl="5" indent="-342900" algn="l">
              <a:lnSpc>
                <a:spcPct val="90000"/>
              </a:lnSpc>
              <a:spcBef>
                <a:spcPts val="750"/>
              </a:spcBef>
              <a:spcAft>
                <a:spcPts val="0"/>
              </a:spcAft>
              <a:buClr>
                <a:schemeClr val="dk1"/>
              </a:buClr>
              <a:buSzPts val="1000"/>
              <a:buNone/>
              <a:defRPr sz="1500"/>
            </a:lvl6pPr>
            <a:lvl7pPr marL="4800600" lvl="6" indent="-342900" algn="l">
              <a:lnSpc>
                <a:spcPct val="90000"/>
              </a:lnSpc>
              <a:spcBef>
                <a:spcPts val="750"/>
              </a:spcBef>
              <a:spcAft>
                <a:spcPts val="0"/>
              </a:spcAft>
              <a:buClr>
                <a:schemeClr val="dk1"/>
              </a:buClr>
              <a:buSzPts val="1000"/>
              <a:buNone/>
              <a:defRPr sz="1500"/>
            </a:lvl7pPr>
            <a:lvl8pPr marL="5486400" lvl="7" indent="-342900" algn="l">
              <a:lnSpc>
                <a:spcPct val="90000"/>
              </a:lnSpc>
              <a:spcBef>
                <a:spcPts val="750"/>
              </a:spcBef>
              <a:spcAft>
                <a:spcPts val="0"/>
              </a:spcAft>
              <a:buClr>
                <a:schemeClr val="dk1"/>
              </a:buClr>
              <a:buSzPts val="1000"/>
              <a:buNone/>
              <a:defRPr sz="1500"/>
            </a:lvl8pPr>
            <a:lvl9pPr marL="6172200" lvl="8" indent="-342900" algn="l">
              <a:lnSpc>
                <a:spcPct val="90000"/>
              </a:lnSpc>
              <a:spcBef>
                <a:spcPts val="750"/>
              </a:spcBef>
              <a:spcAft>
                <a:spcPts val="0"/>
              </a:spcAft>
              <a:buClr>
                <a:schemeClr val="dk1"/>
              </a:buClr>
              <a:buSzPts val="1000"/>
              <a:buNone/>
              <a:defRPr sz="1500"/>
            </a:lvl9pPr>
          </a:lstStyle>
          <a:p>
            <a:endParaRPr/>
          </a:p>
        </p:txBody>
      </p:sp>
      <p:sp>
        <p:nvSpPr>
          <p:cNvPr id="58" name="Google Shape;58;p25"/>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5"/>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5"/>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28340316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Picture with Caption" type="picTx" preserve="1">
  <p:cSld name="Picture with Caption">
    <p:spTree>
      <p:nvGrpSpPr>
        <p:cNvPr id="1" name="Shape 61"/>
        <p:cNvGrpSpPr/>
        <p:nvPr/>
      </p:nvGrpSpPr>
      <p:grpSpPr>
        <a:xfrm>
          <a:off x="0" y="0"/>
          <a:ext cx="0" cy="0"/>
          <a:chOff x="0" y="0"/>
          <a:chExt cx="0" cy="0"/>
        </a:xfrm>
      </p:grpSpPr>
      <p:sp>
        <p:nvSpPr>
          <p:cNvPr id="62" name="Google Shape;62;p26"/>
          <p:cNvSpPr txBox="1">
            <a:spLocks noGrp="1"/>
          </p:cNvSpPr>
          <p:nvPr>
            <p:ph type="title"/>
          </p:nvPr>
        </p:nvSpPr>
        <p:spPr>
          <a:xfrm>
            <a:off x="1259683" y="685800"/>
            <a:ext cx="5898356" cy="2400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6"/>
          <p:cNvSpPr>
            <a:spLocks noGrp="1"/>
          </p:cNvSpPr>
          <p:nvPr>
            <p:ph type="pic" idx="2"/>
          </p:nvPr>
        </p:nvSpPr>
        <p:spPr>
          <a:xfrm>
            <a:off x="7774782" y="1481138"/>
            <a:ext cx="9258300" cy="7310438"/>
          </a:xfrm>
          <a:prstGeom prst="rect">
            <a:avLst/>
          </a:prstGeom>
          <a:noFill/>
          <a:ln>
            <a:noFill/>
          </a:ln>
        </p:spPr>
      </p:sp>
      <p:sp>
        <p:nvSpPr>
          <p:cNvPr id="64" name="Google Shape;64;p26"/>
          <p:cNvSpPr txBox="1">
            <a:spLocks noGrp="1"/>
          </p:cNvSpPr>
          <p:nvPr>
            <p:ph type="body" idx="1"/>
          </p:nvPr>
        </p:nvSpPr>
        <p:spPr>
          <a:xfrm>
            <a:off x="1259683" y="3086100"/>
            <a:ext cx="5898356" cy="5717382"/>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chemeClr val="dk1"/>
              </a:buClr>
              <a:buSzPts val="1600"/>
              <a:buNone/>
              <a:defRPr sz="2400"/>
            </a:lvl1pPr>
            <a:lvl2pPr marL="1371600" lvl="1" indent="-342900" algn="l">
              <a:lnSpc>
                <a:spcPct val="90000"/>
              </a:lnSpc>
              <a:spcBef>
                <a:spcPts val="750"/>
              </a:spcBef>
              <a:spcAft>
                <a:spcPts val="0"/>
              </a:spcAft>
              <a:buClr>
                <a:schemeClr val="dk1"/>
              </a:buClr>
              <a:buSzPts val="1400"/>
              <a:buNone/>
              <a:defRPr sz="2100"/>
            </a:lvl2pPr>
            <a:lvl3pPr marL="2057400" lvl="2" indent="-342900" algn="l">
              <a:lnSpc>
                <a:spcPct val="90000"/>
              </a:lnSpc>
              <a:spcBef>
                <a:spcPts val="750"/>
              </a:spcBef>
              <a:spcAft>
                <a:spcPts val="0"/>
              </a:spcAft>
              <a:buClr>
                <a:schemeClr val="dk1"/>
              </a:buClr>
              <a:buSzPts val="1200"/>
              <a:buNone/>
              <a:defRPr sz="1800"/>
            </a:lvl3pPr>
            <a:lvl4pPr marL="2743200" lvl="3" indent="-342900" algn="l">
              <a:lnSpc>
                <a:spcPct val="90000"/>
              </a:lnSpc>
              <a:spcBef>
                <a:spcPts val="750"/>
              </a:spcBef>
              <a:spcAft>
                <a:spcPts val="0"/>
              </a:spcAft>
              <a:buClr>
                <a:schemeClr val="dk1"/>
              </a:buClr>
              <a:buSzPts val="1000"/>
              <a:buNone/>
              <a:defRPr sz="1500"/>
            </a:lvl4pPr>
            <a:lvl5pPr marL="3429000" lvl="4" indent="-342900" algn="l">
              <a:lnSpc>
                <a:spcPct val="90000"/>
              </a:lnSpc>
              <a:spcBef>
                <a:spcPts val="750"/>
              </a:spcBef>
              <a:spcAft>
                <a:spcPts val="0"/>
              </a:spcAft>
              <a:buClr>
                <a:schemeClr val="dk1"/>
              </a:buClr>
              <a:buSzPts val="1000"/>
              <a:buNone/>
              <a:defRPr sz="1500"/>
            </a:lvl5pPr>
            <a:lvl6pPr marL="4114800" lvl="5" indent="-342900" algn="l">
              <a:lnSpc>
                <a:spcPct val="90000"/>
              </a:lnSpc>
              <a:spcBef>
                <a:spcPts val="750"/>
              </a:spcBef>
              <a:spcAft>
                <a:spcPts val="0"/>
              </a:spcAft>
              <a:buClr>
                <a:schemeClr val="dk1"/>
              </a:buClr>
              <a:buSzPts val="1000"/>
              <a:buNone/>
              <a:defRPr sz="1500"/>
            </a:lvl6pPr>
            <a:lvl7pPr marL="4800600" lvl="6" indent="-342900" algn="l">
              <a:lnSpc>
                <a:spcPct val="90000"/>
              </a:lnSpc>
              <a:spcBef>
                <a:spcPts val="750"/>
              </a:spcBef>
              <a:spcAft>
                <a:spcPts val="0"/>
              </a:spcAft>
              <a:buClr>
                <a:schemeClr val="dk1"/>
              </a:buClr>
              <a:buSzPts val="1000"/>
              <a:buNone/>
              <a:defRPr sz="1500"/>
            </a:lvl7pPr>
            <a:lvl8pPr marL="5486400" lvl="7" indent="-342900" algn="l">
              <a:lnSpc>
                <a:spcPct val="90000"/>
              </a:lnSpc>
              <a:spcBef>
                <a:spcPts val="750"/>
              </a:spcBef>
              <a:spcAft>
                <a:spcPts val="0"/>
              </a:spcAft>
              <a:buClr>
                <a:schemeClr val="dk1"/>
              </a:buClr>
              <a:buSzPts val="1000"/>
              <a:buNone/>
              <a:defRPr sz="1500"/>
            </a:lvl8pPr>
            <a:lvl9pPr marL="6172200" lvl="8" indent="-342900" algn="l">
              <a:lnSpc>
                <a:spcPct val="90000"/>
              </a:lnSpc>
              <a:spcBef>
                <a:spcPts val="750"/>
              </a:spcBef>
              <a:spcAft>
                <a:spcPts val="0"/>
              </a:spcAft>
              <a:buClr>
                <a:schemeClr val="dk1"/>
              </a:buClr>
              <a:buSzPts val="1000"/>
              <a:buNone/>
              <a:defRPr sz="1500"/>
            </a:lvl9pPr>
          </a:lstStyle>
          <a:p>
            <a:endParaRPr/>
          </a:p>
        </p:txBody>
      </p:sp>
      <p:sp>
        <p:nvSpPr>
          <p:cNvPr id="65" name="Google Shape;65;p26"/>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6"/>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6"/>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5056376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Vertical Text" type="vertTx" preserve="1">
  <p:cSld name="Title and Vertical Text">
    <p:spTree>
      <p:nvGrpSpPr>
        <p:cNvPr id="1" name="Shape 68"/>
        <p:cNvGrpSpPr/>
        <p:nvPr/>
      </p:nvGrpSpPr>
      <p:grpSpPr>
        <a:xfrm>
          <a:off x="0" y="0"/>
          <a:ext cx="0" cy="0"/>
          <a:chOff x="0" y="0"/>
          <a:chExt cx="0" cy="0"/>
        </a:xfrm>
      </p:grpSpPr>
      <p:sp>
        <p:nvSpPr>
          <p:cNvPr id="69" name="Google Shape;69;p27"/>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7"/>
          <p:cNvSpPr txBox="1">
            <a:spLocks noGrp="1"/>
          </p:cNvSpPr>
          <p:nvPr>
            <p:ph type="body" idx="1"/>
          </p:nvPr>
        </p:nvSpPr>
        <p:spPr>
          <a:xfrm rot="5400000">
            <a:off x="5880497" y="-1884759"/>
            <a:ext cx="6527007" cy="15773400"/>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71" name="Google Shape;71;p27"/>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7"/>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7"/>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9825274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Vertical Title and Text" type="vertTitleAndTx" preserve="1">
  <p:cSld name="Vertical Title and Text">
    <p:spTree>
      <p:nvGrpSpPr>
        <p:cNvPr id="1" name="Shape 74"/>
        <p:cNvGrpSpPr/>
        <p:nvPr/>
      </p:nvGrpSpPr>
      <p:grpSpPr>
        <a:xfrm>
          <a:off x="0" y="0"/>
          <a:ext cx="0" cy="0"/>
          <a:chOff x="0" y="0"/>
          <a:chExt cx="0" cy="0"/>
        </a:xfrm>
      </p:grpSpPr>
      <p:sp>
        <p:nvSpPr>
          <p:cNvPr id="75" name="Google Shape;75;p28"/>
          <p:cNvSpPr txBox="1">
            <a:spLocks noGrp="1"/>
          </p:cNvSpPr>
          <p:nvPr>
            <p:ph type="title"/>
          </p:nvPr>
        </p:nvSpPr>
        <p:spPr>
          <a:xfrm rot="5400000">
            <a:off x="10700147" y="2934891"/>
            <a:ext cx="8717757" cy="394335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8"/>
          <p:cNvSpPr txBox="1">
            <a:spLocks noGrp="1"/>
          </p:cNvSpPr>
          <p:nvPr>
            <p:ph type="body" idx="1"/>
          </p:nvPr>
        </p:nvSpPr>
        <p:spPr>
          <a:xfrm rot="5400000">
            <a:off x="2699147" y="-894159"/>
            <a:ext cx="8717757" cy="11601450"/>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77" name="Google Shape;77;p28"/>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8"/>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8"/>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718979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0B31FF-47DF-3BFF-7DEF-7DCCBD775F0B}"/>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B31F2553-2D82-B253-6B7D-801C777855AE}"/>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4612EAAD-025D-D10B-373E-74EB55131855}"/>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86002359-1514-FF83-6E40-2BEBA942A91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9411CDC2-E6A7-C5A2-7564-ACF698584F3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2553126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19353-F646-2964-B560-BD74739B385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A145C4F-60DE-0526-2BFC-9376AB8992F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1BDC7E08-69D7-3E0E-1A46-1E848586F8D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F7BCE11A-0C87-7DF8-FCFA-3D33EF52EC8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C3A3B48-52CB-E65F-20E8-6F40C90B6E82}"/>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95909630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DE867-E72E-1B90-BD2D-80536682E285}"/>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4FB34886-456F-1B0C-3444-015611A9B839}"/>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D161704-3C73-2BC6-DEE0-6D9F38A69ED6}"/>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97B212A7-67D2-AE4E-965C-42A524D1F2A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DF4A3A68-A38D-02F4-E9F8-0A549391DE6C}"/>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9568752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F543D-FFB0-69FF-B799-BB750903D80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89A8EE42-2764-F803-38BE-C09E55DF5532}"/>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D564C7FD-B71C-DA07-625D-9132F751FFD6}"/>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17F15F38-A055-A587-7548-2A9699A0B343}"/>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B56084CC-D734-51E9-F66E-A21A061BB9C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3E07577-162C-6132-1386-B63C2F8F789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501006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0EB28-9CAD-4EAD-F14C-86C353F8C99C}"/>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68BF0EEA-C7D1-7D88-0C61-E436AC55D0B7}"/>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F080C79-D98F-E739-FEC3-3A84A6F69833}"/>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87BDF91F-B96E-FF5A-B3C8-D98773CEB7B5}"/>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D500C67-2F0F-6EB7-5A9C-AC1B7B9CDE69}"/>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FAE4F58E-7E83-8C0A-02AF-DEFB4891CCEB}"/>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8" name="Footer Placeholder 7">
            <a:extLst>
              <a:ext uri="{FF2B5EF4-FFF2-40B4-BE49-F238E27FC236}">
                <a16:creationId xmlns:a16="http://schemas.microsoft.com/office/drawing/2014/main" id="{226E7A5B-88C2-72A8-CEF6-5C75353BD5E5}"/>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218F3808-200E-2FC6-68B7-44EB9F537D54}"/>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60904363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659CA-6942-4038-9056-6E1D7FCA412A}"/>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B655F0DA-99D8-0ADD-C691-311DA9BD782A}"/>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4" name="Footer Placeholder 3">
            <a:extLst>
              <a:ext uri="{FF2B5EF4-FFF2-40B4-BE49-F238E27FC236}">
                <a16:creationId xmlns:a16="http://schemas.microsoft.com/office/drawing/2014/main" id="{4B2A76DF-F008-68EB-DF19-8E1EC06BDE9C}"/>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6246060E-4DDB-582D-5F34-A0F9370B4266}"/>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1268257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331AD9-62C7-63F1-01F8-650CA5E41E8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3" name="Footer Placeholder 2">
            <a:extLst>
              <a:ext uri="{FF2B5EF4-FFF2-40B4-BE49-F238E27FC236}">
                <a16:creationId xmlns:a16="http://schemas.microsoft.com/office/drawing/2014/main" id="{12985AA9-19D5-BDA7-5ADB-F1C26046DAE6}"/>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D4CEC249-5C63-FF2E-F8CA-DC990725C328}"/>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76105504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C5987-CBEF-0AAB-F10D-9F5ECB8DFE12}"/>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3DB6C363-6A83-4545-009F-5A192C2BF146}"/>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5AEB744F-9A26-1158-0A33-4500389E8854}"/>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C6B4CCA-1C4E-D98F-50B9-B07E3DFCC1D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6CA377F3-89D7-0D07-46BE-C652BCE2C789}"/>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E40DB29E-9FBB-47BF-C691-2506C8F43221}"/>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7287267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D8C80-F0F7-0F03-DF45-6CD02A9D1E6C}"/>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8B61816B-7181-AC6A-30D6-D894672D9052}"/>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7CA8B5CB-08BA-FA8E-1973-9039DADD2C3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A62502-3492-A7FB-A584-2F90ECC4ADF1}"/>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683DCA9A-BE08-22FF-C565-C7CDD5D6347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688562E-CD23-ADD2-9A68-5AEC24E66F58}"/>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5855930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37B28E-2F14-A4A6-82CE-0F7FD60372D5}"/>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922B551-A7BC-5558-D6D5-F9D05FF0A9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A60D6E80-8E00-4AB6-AD04-9F6CA103A758}"/>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AF9254FF-E025-B5B7-F6A3-32833DED0B1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9F37B2D-FB20-2BEB-1C32-9108C030F35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80582160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7EFBA6-7C25-9C1A-EDCD-DB849DFE26C5}"/>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729C7D69-E620-2218-F068-666F5F828573}"/>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9EF4B27-139D-64EF-B540-3F09BF8D5851}"/>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05A22DFB-F25D-258B-7210-AEEA9452C9A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D93FDAD-8313-A273-CFCB-60FE3DE1772A}"/>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51339819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D3144-CDF2-DBD0-73A4-64AC10D6C754}"/>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0658A60E-A62A-8CB6-50FD-3FD13E113353}"/>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4" name="Footer Placeholder 3">
            <a:extLst>
              <a:ext uri="{FF2B5EF4-FFF2-40B4-BE49-F238E27FC236}">
                <a16:creationId xmlns:a16="http://schemas.microsoft.com/office/drawing/2014/main" id="{5BA223A3-8585-EAFA-2E50-B62DF9D7DD2A}"/>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8D778135-3795-B4EF-A6E0-8B985C87F214}"/>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4256021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7/26/2026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7/26/2026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7/26/2026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
        <p:nvSpPr>
          <p:cNvPr id="11" name="Freeform 17" descr="A black background with blue and red text  Description automatically generated">
            <a:extLst>
              <a:ext uri="{FF2B5EF4-FFF2-40B4-BE49-F238E27FC236}">
                <a16:creationId xmlns:a16="http://schemas.microsoft.com/office/drawing/2014/main" id="{9E71A51D-729E-B187-8BDE-602ACFC5CC33}"/>
              </a:ext>
            </a:extLst>
          </p:cNvPr>
          <p:cNvSpPr/>
          <p:nvPr userDrawn="1"/>
        </p:nvSpPr>
        <p:spPr>
          <a:xfrm>
            <a:off x="13998849" y="569"/>
            <a:ext cx="4252757" cy="1376615"/>
          </a:xfrm>
          <a:custGeom>
            <a:avLst/>
            <a:gdLst/>
            <a:ahLst/>
            <a:cxnLst/>
            <a:rect l="l" t="t" r="r" b="b"/>
            <a:pathLst>
              <a:path w="4252757" h="1376615">
                <a:moveTo>
                  <a:pt x="0" y="0"/>
                </a:moveTo>
                <a:lnTo>
                  <a:pt x="4252757" y="0"/>
                </a:lnTo>
                <a:lnTo>
                  <a:pt x="4252757" y="1376615"/>
                </a:lnTo>
                <a:lnTo>
                  <a:pt x="0" y="1376615"/>
                </a:lnTo>
                <a:lnTo>
                  <a:pt x="0" y="0"/>
                </a:lnTo>
                <a:close/>
              </a:path>
            </a:pathLst>
          </a:custGeom>
          <a:blipFill>
            <a:blip r:embed="rId13"/>
            <a:stretch>
              <a:fillRect l="-18285" t="-211622" r="-13983" b="-217175"/>
            </a:stretch>
          </a:blipFill>
        </p:spPr>
        <p:txBody>
          <a:bodyPr/>
          <a:lstStyle/>
          <a:p>
            <a:endParaRPr lang="en-US"/>
          </a:p>
        </p:txBody>
      </p:sp>
      <p:sp>
        <p:nvSpPr>
          <p:cNvPr id="12" name="TextBox 11">
            <a:extLst>
              <a:ext uri="{FF2B5EF4-FFF2-40B4-BE49-F238E27FC236}">
                <a16:creationId xmlns:a16="http://schemas.microsoft.com/office/drawing/2014/main" id="{CB588270-A24D-71A4-C59C-88530DEDD349}"/>
              </a:ext>
            </a:extLst>
          </p:cNvPr>
          <p:cNvSpPr txBox="1"/>
          <p:nvPr userDrawn="1"/>
        </p:nvSpPr>
        <p:spPr>
          <a:xfrm>
            <a:off x="7086600" y="9827696"/>
            <a:ext cx="6172200" cy="369332"/>
          </a:xfrm>
          <a:prstGeom prst="rect">
            <a:avLst/>
          </a:prstGeom>
          <a:noFill/>
        </p:spPr>
        <p:txBody>
          <a:bodyPr wrap="square" rtlCol="0">
            <a:spAutoFit/>
          </a:bodyPr>
          <a:lstStyle/>
          <a:p>
            <a:r>
              <a:rPr lang="en-US" sz="1800" dirty="0">
                <a:latin typeface="Montserrat" panose="00000500000000000000" pitchFamily="2" charset="0"/>
              </a:rPr>
              <a:t>#</a:t>
            </a:r>
            <a:r>
              <a:rPr lang="en-US" sz="1800" b="1" dirty="0">
                <a:solidFill>
                  <a:schemeClr val="tx2">
                    <a:lumMod val="75000"/>
                  </a:schemeClr>
                </a:solidFill>
                <a:latin typeface="Montserrat" panose="00000500000000000000" pitchFamily="2" charset="0"/>
              </a:rPr>
              <a:t>Lifelong Learning, Limitless Leadership</a:t>
            </a:r>
            <a:endParaRPr lang="en-IN" sz="1800" b="1" dirty="0">
              <a:solidFill>
                <a:schemeClr val="tx2">
                  <a:lumMod val="75000"/>
                </a:schemeClr>
              </a:solidFill>
              <a:latin typeface="Montserrat" panose="00000500000000000000" pitchFamily="2" charset="0"/>
            </a:endParaRPr>
          </a:p>
        </p:txBody>
      </p:sp>
      <p:sp>
        <p:nvSpPr>
          <p:cNvPr id="14" name="Freeform 3">
            <a:extLst>
              <a:ext uri="{FF2B5EF4-FFF2-40B4-BE49-F238E27FC236}">
                <a16:creationId xmlns:a16="http://schemas.microsoft.com/office/drawing/2014/main" id="{B5B6B04A-A82F-73D6-4C2E-81068F448CFA}"/>
              </a:ext>
            </a:extLst>
          </p:cNvPr>
          <p:cNvSpPr/>
          <p:nvPr userDrawn="1"/>
        </p:nvSpPr>
        <p:spPr>
          <a:xfrm>
            <a:off x="-1" y="-1"/>
            <a:ext cx="304801" cy="10287000"/>
          </a:xfrm>
          <a:custGeom>
            <a:avLst/>
            <a:gdLst/>
            <a:ahLst/>
            <a:cxnLst/>
            <a:rect l="l" t="t" r="r" b="b"/>
            <a:pathLst>
              <a:path w="707898" h="13716000">
                <a:moveTo>
                  <a:pt x="0" y="0"/>
                </a:moveTo>
                <a:lnTo>
                  <a:pt x="707898" y="0"/>
                </a:lnTo>
                <a:lnTo>
                  <a:pt x="707898" y="13716000"/>
                </a:lnTo>
                <a:lnTo>
                  <a:pt x="0" y="13716000"/>
                </a:lnTo>
                <a:close/>
              </a:path>
            </a:pathLst>
          </a:custGeom>
          <a:gradFill flip="none" rotWithShape="1">
            <a:gsLst>
              <a:gs pos="52000">
                <a:srgbClr val="781327"/>
              </a:gs>
              <a:gs pos="0">
                <a:schemeClr val="accent2">
                  <a:lumMod val="50000"/>
                </a:schemeClr>
              </a:gs>
              <a:gs pos="100000">
                <a:srgbClr val="3B0104"/>
              </a:gs>
            </a:gsLst>
            <a:path path="circle">
              <a:fillToRect l="100000" t="100000"/>
            </a:path>
            <a:tileRect r="-100000" b="-10000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endParaRPr lang="en-IN" dirty="0"/>
          </a:p>
        </p:txBody>
      </p:sp>
      <p:sp>
        <p:nvSpPr>
          <p:cNvPr id="8" name="TextBox 7">
            <a:extLst>
              <a:ext uri="{FF2B5EF4-FFF2-40B4-BE49-F238E27FC236}">
                <a16:creationId xmlns:a16="http://schemas.microsoft.com/office/drawing/2014/main" id="{C319671E-EAD6-5887-8B45-31F6F5F2586B}"/>
              </a:ext>
            </a:extLst>
          </p:cNvPr>
          <p:cNvSpPr txBox="1"/>
          <p:nvPr userDrawn="1">
            <p:extLst>
              <p:ext uri="{1162E1C5-73C7-4A58-AE30-91384D911F3F}">
                <p184:classification xmlns:p184="http://schemas.microsoft.com/office/powerpoint/2018/4/main" val="hdr"/>
              </p:ext>
            </p:extLst>
          </p:nvPr>
        </p:nvSpPr>
        <p:spPr>
          <a:xfrm>
            <a:off x="63500" y="63500"/>
            <a:ext cx="701675" cy="152400"/>
          </a:xfrm>
          <a:prstGeom prst="rect">
            <a:avLst/>
          </a:prstGeom>
        </p:spPr>
        <p:txBody>
          <a:bodyPr horzOverflow="overflow" lIns="0" tIns="0" rIns="0" bIns="0">
            <a:spAutoFit/>
          </a:bodyPr>
          <a:lstStyle/>
          <a:p>
            <a:pPr algn="l"/>
            <a:r>
              <a:rPr lang="en-IN" sz="1000">
                <a:solidFill>
                  <a:srgbClr val="000000">
                    <a:alpha val="50000"/>
                  </a:srgbClr>
                </a:solidFill>
                <a:latin typeface="Aptos" panose="020B0004020202020204" pitchFamily="34" charset="0"/>
              </a:rPr>
              <a:t>Confidential</a:t>
            </a:r>
          </a:p>
        </p:txBody>
      </p:sp>
    </p:spTree>
  </p:cSld>
  <p:clrMap bg1="lt1" tx1="dk1" bg2="lt2" tx2="dk2" accent1="accent1" accent2="accent2" accent3="accent3" accent4="accent4" accent5="accent5" accent6="accent6" hlink="hlink" folHlink="folHlink"/>
  <p:sldLayoutIdLst>
    <p:sldLayoutId id="2147483659"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C39054C-734D-270D-6DE3-8B2B99657C11}"/>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06BAC665-F90F-41AD-4421-017BDA2AD5A3}"/>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D8B7544-4105-E7E6-4C82-74129D15545E}"/>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33BA2622-D9A8-B5B9-2682-46AA1AA3F8AD}"/>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C4A44B08-1DC2-767B-8954-18CD96A293BE}"/>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FD14C40F-C2B3-4499-BCCE-57FD6F0391BA}" type="slidenum">
              <a:rPr lang="en-IN" smtClean="0"/>
              <a:t>‹#›</a:t>
            </a:fld>
            <a:endParaRPr lang="en-IN"/>
          </a:p>
        </p:txBody>
      </p:sp>
    </p:spTree>
    <p:extLst>
      <p:ext uri="{BB962C8B-B14F-4D97-AF65-F5344CB8AC3E}">
        <p14:creationId xmlns:p14="http://schemas.microsoft.com/office/powerpoint/2010/main" val="2331154392"/>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B083486-9440-0D9D-0CE9-C8B2B5A57F7F}"/>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405627B4-642F-F498-C02E-F6652566E878}"/>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2882F1B8-0D5B-02CA-B44A-56F6FBC827D2}"/>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BA03E853-D417-2227-0C6E-7AC85B0EEB34}"/>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D518057B-F03C-548A-55BB-DB52D80303CB}"/>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DC86D0ED-FA93-4590-8971-07AB771E3D2A}" type="slidenum">
              <a:rPr lang="en-IN" smtClean="0"/>
              <a:t>‹#›</a:t>
            </a:fld>
            <a:endParaRPr lang="en-IN"/>
          </a:p>
        </p:txBody>
      </p:sp>
    </p:spTree>
    <p:extLst>
      <p:ext uri="{BB962C8B-B14F-4D97-AF65-F5344CB8AC3E}">
        <p14:creationId xmlns:p14="http://schemas.microsoft.com/office/powerpoint/2010/main" val="330748131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7"/>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Play"/>
              <a:buNone/>
              <a:defRPr sz="4400" b="0" i="0" u="none" strike="noStrike" cap="non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7"/>
          <p:cNvSpPr txBox="1">
            <a:spLocks noGrp="1"/>
          </p:cNvSpPr>
          <p:nvPr>
            <p:ph type="body" idx="1"/>
          </p:nvPr>
        </p:nvSpPr>
        <p:spPr>
          <a:xfrm>
            <a:off x="1257300" y="2738438"/>
            <a:ext cx="15773400" cy="6527007"/>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17"/>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8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27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7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7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7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7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7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7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700" b="0" i="0" u="none" strike="noStrike" cap="none">
                <a:solidFill>
                  <a:schemeClr val="dk1"/>
                </a:solidFill>
                <a:latin typeface="Arial"/>
                <a:ea typeface="Arial"/>
                <a:cs typeface="Arial"/>
                <a:sym typeface="Arial"/>
              </a:defRPr>
            </a:lvl9pPr>
          </a:lstStyle>
          <a:p>
            <a:endParaRPr/>
          </a:p>
        </p:txBody>
      </p:sp>
      <p:sp>
        <p:nvSpPr>
          <p:cNvPr id="9" name="Google Shape;9;p17"/>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8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27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7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7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7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7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7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7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700" b="0" i="0" u="none" strike="noStrike" cap="none">
                <a:solidFill>
                  <a:schemeClr val="dk1"/>
                </a:solidFill>
                <a:latin typeface="Arial"/>
                <a:ea typeface="Arial"/>
                <a:cs typeface="Arial"/>
                <a:sym typeface="Arial"/>
              </a:defRPr>
            </a:lvl9pPr>
          </a:lstStyle>
          <a:p>
            <a:endParaRPr/>
          </a:p>
        </p:txBody>
      </p:sp>
      <p:sp>
        <p:nvSpPr>
          <p:cNvPr id="10" name="Google Shape;10;p17"/>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800" b="0" i="0" u="none" strike="noStrike" cap="none">
                <a:solidFill>
                  <a:srgbClr val="757575"/>
                </a:solidFill>
                <a:latin typeface="Arial"/>
                <a:ea typeface="Arial"/>
                <a:cs typeface="Arial"/>
                <a:sym typeface="Arial"/>
              </a:defRPr>
            </a:lvl1pPr>
            <a:lvl2pPr marL="0" marR="0" lvl="1" indent="0" algn="r" rtl="0">
              <a:spcBef>
                <a:spcPts val="0"/>
              </a:spcBef>
              <a:buNone/>
              <a:defRPr sz="1800" b="0" i="0" u="none" strike="noStrike" cap="none">
                <a:solidFill>
                  <a:srgbClr val="757575"/>
                </a:solidFill>
                <a:latin typeface="Arial"/>
                <a:ea typeface="Arial"/>
                <a:cs typeface="Arial"/>
                <a:sym typeface="Arial"/>
              </a:defRPr>
            </a:lvl2pPr>
            <a:lvl3pPr marL="0" marR="0" lvl="2" indent="0" algn="r" rtl="0">
              <a:spcBef>
                <a:spcPts val="0"/>
              </a:spcBef>
              <a:buNone/>
              <a:defRPr sz="1800" b="0" i="0" u="none" strike="noStrike" cap="none">
                <a:solidFill>
                  <a:srgbClr val="757575"/>
                </a:solidFill>
                <a:latin typeface="Arial"/>
                <a:ea typeface="Arial"/>
                <a:cs typeface="Arial"/>
                <a:sym typeface="Arial"/>
              </a:defRPr>
            </a:lvl3pPr>
            <a:lvl4pPr marL="0" marR="0" lvl="3" indent="0" algn="r" rtl="0">
              <a:spcBef>
                <a:spcPts val="0"/>
              </a:spcBef>
              <a:buNone/>
              <a:defRPr sz="1800" b="0" i="0" u="none" strike="noStrike" cap="none">
                <a:solidFill>
                  <a:srgbClr val="757575"/>
                </a:solidFill>
                <a:latin typeface="Arial"/>
                <a:ea typeface="Arial"/>
                <a:cs typeface="Arial"/>
                <a:sym typeface="Arial"/>
              </a:defRPr>
            </a:lvl4pPr>
            <a:lvl5pPr marL="0" marR="0" lvl="4" indent="0" algn="r" rtl="0">
              <a:spcBef>
                <a:spcPts val="0"/>
              </a:spcBef>
              <a:buNone/>
              <a:defRPr sz="1800" b="0" i="0" u="none" strike="noStrike" cap="none">
                <a:solidFill>
                  <a:srgbClr val="757575"/>
                </a:solidFill>
                <a:latin typeface="Arial"/>
                <a:ea typeface="Arial"/>
                <a:cs typeface="Arial"/>
                <a:sym typeface="Arial"/>
              </a:defRPr>
            </a:lvl5pPr>
            <a:lvl6pPr marL="0" marR="0" lvl="5" indent="0" algn="r" rtl="0">
              <a:spcBef>
                <a:spcPts val="0"/>
              </a:spcBef>
              <a:buNone/>
              <a:defRPr sz="1800" b="0" i="0" u="none" strike="noStrike" cap="none">
                <a:solidFill>
                  <a:srgbClr val="757575"/>
                </a:solidFill>
                <a:latin typeface="Arial"/>
                <a:ea typeface="Arial"/>
                <a:cs typeface="Arial"/>
                <a:sym typeface="Arial"/>
              </a:defRPr>
            </a:lvl6pPr>
            <a:lvl7pPr marL="0" marR="0" lvl="6" indent="0" algn="r" rtl="0">
              <a:spcBef>
                <a:spcPts val="0"/>
              </a:spcBef>
              <a:buNone/>
              <a:defRPr sz="1800" b="0" i="0" u="none" strike="noStrike" cap="none">
                <a:solidFill>
                  <a:srgbClr val="757575"/>
                </a:solidFill>
                <a:latin typeface="Arial"/>
                <a:ea typeface="Arial"/>
                <a:cs typeface="Arial"/>
                <a:sym typeface="Arial"/>
              </a:defRPr>
            </a:lvl7pPr>
            <a:lvl8pPr marL="0" marR="0" lvl="7" indent="0" algn="r" rtl="0">
              <a:spcBef>
                <a:spcPts val="0"/>
              </a:spcBef>
              <a:buNone/>
              <a:defRPr sz="1800" b="0" i="0" u="none" strike="noStrike" cap="none">
                <a:solidFill>
                  <a:srgbClr val="757575"/>
                </a:solidFill>
                <a:latin typeface="Arial"/>
                <a:ea typeface="Arial"/>
                <a:cs typeface="Arial"/>
                <a:sym typeface="Arial"/>
              </a:defRPr>
            </a:lvl8pPr>
            <a:lvl9pPr marL="0" marR="0" lvl="8" indent="0" algn="r" rtl="0">
              <a:spcBef>
                <a:spcPts val="0"/>
              </a:spcBef>
              <a:buNone/>
              <a:defRPr sz="1800" b="0" i="0" u="none" strike="noStrike" cap="none">
                <a:solidFill>
                  <a:srgbClr val="757575"/>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152278657"/>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534B727-FCFA-19EF-420D-10ADA0BB8B8B}"/>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1EF9634D-BC79-7F11-51B4-C24DC5EE99EE}"/>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9597FB8-58CA-63EA-2C5B-7A4FB12A75A4}"/>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05200AD3-BB36-C516-8EE7-4D9F08C2B5D2}"/>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072CB5C1-6A78-5CB6-7C57-EF6B7F3867BF}"/>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5FC83988-FFD9-45A3-848F-D3B9E6EAF45C}" type="slidenum">
              <a:rPr lang="en-IN" smtClean="0"/>
              <a:t>‹#›</a:t>
            </a:fld>
            <a:endParaRPr lang="en-IN"/>
          </a:p>
        </p:txBody>
      </p:sp>
    </p:spTree>
    <p:extLst>
      <p:ext uri="{BB962C8B-B14F-4D97-AF65-F5344CB8AC3E}">
        <p14:creationId xmlns:p14="http://schemas.microsoft.com/office/powerpoint/2010/main" val="21822521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TextBox 2"/>
          <p:cNvSpPr txBox="1"/>
          <p:nvPr/>
        </p:nvSpPr>
        <p:spPr>
          <a:xfrm>
            <a:off x="3200400" y="3619500"/>
            <a:ext cx="11654139" cy="609398"/>
          </a:xfrm>
          <a:prstGeom prst="rect">
            <a:avLst/>
          </a:prstGeom>
        </p:spPr>
        <p:txBody>
          <a:bodyPr lIns="0" tIns="0" rIns="0" bIns="0" rtlCol="0" anchor="t">
            <a:spAutoFit/>
          </a:bodyPr>
          <a:lstStyle/>
          <a:p>
            <a:pPr algn="ctr">
              <a:lnSpc>
                <a:spcPct val="90000"/>
              </a:lnSpc>
              <a:buClr>
                <a:srgbClr val="004165"/>
              </a:buClr>
              <a:buSzPts val="3600"/>
            </a:pPr>
            <a:r>
              <a:rPr lang="en-US" sz="4400" b="1" dirty="0">
                <a:solidFill>
                  <a:srgbClr val="004165"/>
                </a:solidFill>
                <a:latin typeface="Arial"/>
                <a:ea typeface="Arial"/>
                <a:cs typeface="Arial"/>
                <a:sym typeface="Arial"/>
              </a:rPr>
              <a:t>Sergeant-at-Arms Briefing</a:t>
            </a:r>
            <a:endParaRPr lang="en-US" sz="2000" dirty="0"/>
          </a:p>
        </p:txBody>
      </p:sp>
      <p:sp>
        <p:nvSpPr>
          <p:cNvPr id="3" name="TextBox 3"/>
          <p:cNvSpPr txBox="1"/>
          <p:nvPr/>
        </p:nvSpPr>
        <p:spPr>
          <a:xfrm>
            <a:off x="3049535" y="1992842"/>
            <a:ext cx="13335000" cy="1121846"/>
          </a:xfrm>
          <a:prstGeom prst="rect">
            <a:avLst/>
          </a:prstGeom>
        </p:spPr>
        <p:txBody>
          <a:bodyPr wrap="square" lIns="0" tIns="0" rIns="0" bIns="0" rtlCol="0" anchor="t">
            <a:spAutoFit/>
          </a:bodyPr>
          <a:lstStyle/>
          <a:p>
            <a:pPr marL="0" marR="0" lvl="0" indent="0" algn="ctr" defTabSz="914400" rtl="0" eaLnBrk="1" fontAlgn="auto" latinLnBrk="0" hangingPunct="1">
              <a:lnSpc>
                <a:spcPct val="90000"/>
              </a:lnSpc>
              <a:spcBef>
                <a:spcPts val="0"/>
              </a:spcBef>
              <a:spcAft>
                <a:spcPts val="0"/>
              </a:spcAft>
              <a:buClr>
                <a:prstClr val="black"/>
              </a:buClr>
              <a:buSzPts val="5400"/>
              <a:buFontTx/>
              <a:buNone/>
              <a:tabLst/>
              <a:defRPr/>
            </a:pPr>
            <a:r>
              <a:rPr kumimoji="0" lang="en-US" sz="8100" b="0" i="0" u="none" strike="noStrike" kern="1200" cap="none" spc="0" normalizeH="0" baseline="0" noProof="0" dirty="0">
                <a:ln>
                  <a:noFill/>
                </a:ln>
                <a:solidFill>
                  <a:prstClr val="black"/>
                </a:solidFill>
                <a:effectLst/>
                <a:uLnTx/>
                <a:uFillTx/>
                <a:latin typeface="Arial"/>
                <a:ea typeface="Arial"/>
                <a:cs typeface="Arial"/>
                <a:sym typeface="Arial"/>
              </a:rPr>
              <a:t>International Speech Contest</a:t>
            </a:r>
            <a:endParaRPr kumimoji="0" lang="en-US" sz="2700" b="0" i="0" u="none" strike="noStrike" kern="1200" cap="none" spc="0" normalizeH="0" baseline="0" noProof="0" dirty="0">
              <a:ln>
                <a:noFill/>
              </a:ln>
              <a:solidFill>
                <a:prstClr val="black"/>
              </a:solidFill>
              <a:effectLst/>
              <a:uLnTx/>
              <a:uFillTx/>
              <a:latin typeface="Calibri"/>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2"/>
          <p:cNvSpPr txBox="1">
            <a:spLocks noGrp="1"/>
          </p:cNvSpPr>
          <p:nvPr>
            <p:ph type="title"/>
          </p:nvPr>
        </p:nvSpPr>
        <p:spPr>
          <a:xfrm>
            <a:off x="1082993" y="293480"/>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dirty="0">
                <a:latin typeface="+mj-lt"/>
              </a:rPr>
              <a:t>Basics of International Speech Contest</a:t>
            </a:r>
            <a:endParaRPr b="1" dirty="0">
              <a:solidFill>
                <a:srgbClr val="004165"/>
              </a:solidFill>
              <a:latin typeface="+mj-lt"/>
              <a:ea typeface="Arial"/>
              <a:cs typeface="Arial"/>
              <a:sym typeface="Arial"/>
            </a:endParaRPr>
          </a:p>
        </p:txBody>
      </p:sp>
      <p:sp>
        <p:nvSpPr>
          <p:cNvPr id="4" name="Rectangle 2">
            <a:extLst>
              <a:ext uri="{FF2B5EF4-FFF2-40B4-BE49-F238E27FC236}">
                <a16:creationId xmlns:a16="http://schemas.microsoft.com/office/drawing/2014/main" id="{DEBF6A3C-D68B-19AD-0DB3-0C90F3B95779}"/>
              </a:ext>
            </a:extLst>
          </p:cNvPr>
          <p:cNvSpPr txBox="1">
            <a:spLocks noChangeArrowheads="1"/>
          </p:cNvSpPr>
          <p:nvPr/>
        </p:nvSpPr>
        <p:spPr bwMode="auto">
          <a:xfrm>
            <a:off x="1082993" y="2682736"/>
            <a:ext cx="15756342" cy="5678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37160" tIns="68580" rIns="137160" bIns="6858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algn="just" eaLnBrk="0" fontAlgn="base" hangingPunct="0">
              <a:lnSpc>
                <a:spcPct val="100000"/>
              </a:lnSpc>
              <a:spcBef>
                <a:spcPct val="0"/>
              </a:spcBef>
              <a:spcAft>
                <a:spcPct val="0"/>
              </a:spcAft>
              <a:buClrTx/>
              <a:buSzTx/>
              <a:buFont typeface="Wingdings" panose="05000000000000000000" pitchFamily="2" charset="2"/>
              <a:buChar char="§"/>
            </a:pPr>
            <a:r>
              <a:rPr lang="en-US" altLang="en-US" sz="3000" dirty="0">
                <a:solidFill>
                  <a:schemeClr val="tx1"/>
                </a:solidFill>
                <a:latin typeface="Arial" panose="020B0604020202020204" pitchFamily="34" charset="0"/>
              </a:rPr>
              <a:t>It is </a:t>
            </a:r>
            <a:r>
              <a:rPr lang="en-US" altLang="en-US" sz="3000" b="1" dirty="0">
                <a:solidFill>
                  <a:schemeClr val="tx1"/>
                </a:solidFill>
                <a:latin typeface="Arial" panose="020B0604020202020204" pitchFamily="34" charset="0"/>
              </a:rPr>
              <a:t>recommended to have one Chief Sergeant-at-Arms and two supporting Sergeant-at-Arms</a:t>
            </a:r>
            <a:r>
              <a:rPr lang="en-US" altLang="en-US" sz="3000" dirty="0">
                <a:solidFill>
                  <a:schemeClr val="tx1"/>
                </a:solidFill>
                <a:latin typeface="Arial" panose="020B0604020202020204" pitchFamily="34" charset="0"/>
              </a:rPr>
              <a:t> to ensure the smooth functioning of the contest.</a:t>
            </a:r>
          </a:p>
          <a:p>
            <a:pPr algn="just" eaLnBrk="0" fontAlgn="base" hangingPunct="0">
              <a:lnSpc>
                <a:spcPct val="100000"/>
              </a:lnSpc>
              <a:spcBef>
                <a:spcPct val="0"/>
              </a:spcBef>
              <a:spcAft>
                <a:spcPct val="0"/>
              </a:spcAft>
              <a:buClrTx/>
              <a:buSzTx/>
              <a:buFont typeface="Wingdings" panose="05000000000000000000" pitchFamily="2" charset="2"/>
              <a:buChar char="§"/>
            </a:pPr>
            <a:endParaRPr lang="en-US" altLang="en-US" sz="3000" dirty="0">
              <a:solidFill>
                <a:schemeClr val="tx1"/>
              </a:solidFill>
              <a:latin typeface="Arial" panose="020B0604020202020204" pitchFamily="34" charset="0"/>
            </a:endParaRPr>
          </a:p>
          <a:p>
            <a:pPr algn="just" eaLnBrk="0" fontAlgn="base" hangingPunct="0">
              <a:lnSpc>
                <a:spcPct val="100000"/>
              </a:lnSpc>
              <a:spcBef>
                <a:spcPct val="0"/>
              </a:spcBef>
              <a:spcAft>
                <a:spcPct val="0"/>
              </a:spcAft>
              <a:buClrTx/>
              <a:buSzTx/>
              <a:buFont typeface="Wingdings" panose="05000000000000000000" pitchFamily="2" charset="2"/>
              <a:buChar char="§"/>
            </a:pPr>
            <a:r>
              <a:rPr lang="en-US" altLang="en-US" sz="3000" dirty="0">
                <a:solidFill>
                  <a:schemeClr val="tx1"/>
                </a:solidFill>
                <a:latin typeface="Arial" panose="020B0604020202020204" pitchFamily="34" charset="0"/>
              </a:rPr>
              <a:t>As a </a:t>
            </a:r>
            <a:r>
              <a:rPr lang="en-US" altLang="en-US" sz="3000" b="1" dirty="0">
                <a:solidFill>
                  <a:schemeClr val="tx1"/>
                </a:solidFill>
                <a:latin typeface="Arial" panose="020B0604020202020204" pitchFamily="34" charset="0"/>
              </a:rPr>
              <a:t>Sergeant-at-Arms</a:t>
            </a:r>
            <a:r>
              <a:rPr lang="en-US" altLang="en-US" sz="3000" dirty="0">
                <a:solidFill>
                  <a:schemeClr val="tx1"/>
                </a:solidFill>
                <a:latin typeface="Arial" panose="020B0604020202020204" pitchFamily="34" charset="0"/>
              </a:rPr>
              <a:t>, you are expected to </a:t>
            </a:r>
            <a:r>
              <a:rPr lang="en-US" altLang="en-US" sz="3000" b="1" dirty="0">
                <a:solidFill>
                  <a:schemeClr val="tx1"/>
                </a:solidFill>
                <a:latin typeface="Arial" panose="020B0604020202020204" pitchFamily="34" charset="0"/>
              </a:rPr>
              <a:t>arrive at least 60 minutes before the contest</a:t>
            </a:r>
            <a:r>
              <a:rPr lang="en-US" altLang="en-US" sz="3000" dirty="0">
                <a:solidFill>
                  <a:schemeClr val="tx1"/>
                </a:solidFill>
                <a:latin typeface="Arial" panose="020B0604020202020204" pitchFamily="34" charset="0"/>
              </a:rPr>
              <a:t> to set up the </a:t>
            </a:r>
            <a:r>
              <a:rPr lang="en-US" altLang="en-US" sz="3000" b="1" dirty="0">
                <a:solidFill>
                  <a:schemeClr val="tx1"/>
                </a:solidFill>
                <a:latin typeface="Arial" panose="020B0604020202020204" pitchFamily="34" charset="0"/>
              </a:rPr>
              <a:t>contest room and holding area</a:t>
            </a:r>
            <a:r>
              <a:rPr lang="en-US" altLang="en-US" sz="3000" dirty="0">
                <a:solidFill>
                  <a:schemeClr val="tx1"/>
                </a:solidFill>
                <a:latin typeface="Arial" panose="020B0604020202020204" pitchFamily="34" charset="0"/>
              </a:rPr>
              <a:t>, and to </a:t>
            </a:r>
            <a:r>
              <a:rPr lang="en-US" altLang="en-US" sz="3000" b="1" dirty="0">
                <a:solidFill>
                  <a:schemeClr val="tx1"/>
                </a:solidFill>
                <a:latin typeface="Arial" panose="020B0604020202020204" pitchFamily="34" charset="0"/>
              </a:rPr>
              <a:t>coordinate with contest officials</a:t>
            </a:r>
            <a:r>
              <a:rPr lang="en-US" altLang="en-US" sz="3000" dirty="0">
                <a:solidFill>
                  <a:schemeClr val="tx1"/>
                </a:solidFill>
                <a:latin typeface="Arial" panose="020B0604020202020204" pitchFamily="34" charset="0"/>
              </a:rPr>
              <a:t>. It is also your responsibility to </a:t>
            </a:r>
            <a:r>
              <a:rPr lang="en-US" altLang="en-US" sz="3000" b="1" dirty="0">
                <a:solidFill>
                  <a:schemeClr val="tx1"/>
                </a:solidFill>
                <a:latin typeface="Arial" panose="020B0604020202020204" pitchFamily="34" charset="0"/>
              </a:rPr>
              <a:t>check all audio arrangements and equipment</a:t>
            </a:r>
            <a:r>
              <a:rPr lang="en-US" altLang="en-US" sz="3000" dirty="0">
                <a:solidFill>
                  <a:schemeClr val="tx1"/>
                </a:solidFill>
                <a:latin typeface="Arial" panose="020B0604020202020204" pitchFamily="34" charset="0"/>
              </a:rPr>
              <a:t>.</a:t>
            </a:r>
          </a:p>
          <a:p>
            <a:pPr algn="just" eaLnBrk="0" fontAlgn="base" hangingPunct="0">
              <a:lnSpc>
                <a:spcPct val="100000"/>
              </a:lnSpc>
              <a:spcBef>
                <a:spcPct val="0"/>
              </a:spcBef>
              <a:spcAft>
                <a:spcPct val="0"/>
              </a:spcAft>
              <a:buClrTx/>
              <a:buSzTx/>
              <a:buFont typeface="Wingdings" panose="05000000000000000000" pitchFamily="2" charset="2"/>
              <a:buChar char="§"/>
            </a:pPr>
            <a:endParaRPr lang="en-US" altLang="en-US" sz="3000" dirty="0">
              <a:solidFill>
                <a:schemeClr val="tx1"/>
              </a:solidFill>
              <a:latin typeface="Arial" panose="020B0604020202020204" pitchFamily="34" charset="0"/>
            </a:endParaRPr>
          </a:p>
          <a:p>
            <a:pPr algn="just" eaLnBrk="0" fontAlgn="base" hangingPunct="0">
              <a:lnSpc>
                <a:spcPct val="100000"/>
              </a:lnSpc>
              <a:spcBef>
                <a:spcPct val="0"/>
              </a:spcBef>
              <a:spcAft>
                <a:spcPct val="0"/>
              </a:spcAft>
              <a:buClrTx/>
              <a:buSzTx/>
              <a:buFont typeface="Wingdings" panose="05000000000000000000" pitchFamily="2" charset="2"/>
              <a:buChar char="§"/>
            </a:pPr>
            <a:r>
              <a:rPr lang="en-US" altLang="en-US" sz="3000" dirty="0">
                <a:solidFill>
                  <a:schemeClr val="tx1"/>
                </a:solidFill>
                <a:latin typeface="Arial" panose="020B0604020202020204" pitchFamily="34" charset="0"/>
              </a:rPr>
              <a:t>You must ensure that the </a:t>
            </a:r>
            <a:r>
              <a:rPr lang="en-US" altLang="en-US" sz="3000" b="1" dirty="0">
                <a:solidFill>
                  <a:schemeClr val="tx1"/>
                </a:solidFill>
                <a:latin typeface="Arial" panose="020B0604020202020204" pitchFamily="34" charset="0"/>
              </a:rPr>
              <a:t>entrance to the contest room is secured</a:t>
            </a:r>
            <a:r>
              <a:rPr lang="en-US" altLang="en-US" sz="3000" dirty="0">
                <a:solidFill>
                  <a:schemeClr val="tx1"/>
                </a:solidFill>
                <a:latin typeface="Arial" panose="020B0604020202020204" pitchFamily="34" charset="0"/>
              </a:rPr>
              <a:t> during the contest, that </a:t>
            </a:r>
            <a:r>
              <a:rPr lang="en-US" altLang="en-US" sz="3000" b="1" dirty="0">
                <a:solidFill>
                  <a:schemeClr val="tx1"/>
                </a:solidFill>
                <a:latin typeface="Arial" panose="020B0604020202020204" pitchFamily="34" charset="0"/>
              </a:rPr>
              <a:t>contest decorum is maintained</a:t>
            </a:r>
            <a:r>
              <a:rPr lang="en-US" altLang="en-US" sz="3000" dirty="0">
                <a:solidFill>
                  <a:schemeClr val="tx1"/>
                </a:solidFill>
                <a:latin typeface="Arial" panose="020B0604020202020204" pitchFamily="34" charset="0"/>
              </a:rPr>
              <a:t> throughout, and that contestants are </a:t>
            </a:r>
            <a:r>
              <a:rPr lang="en-US" altLang="en-US" sz="3000" b="1" dirty="0">
                <a:solidFill>
                  <a:schemeClr val="tx1"/>
                </a:solidFill>
                <a:latin typeface="Arial" panose="020B0604020202020204" pitchFamily="34" charset="0"/>
              </a:rPr>
              <a:t>escorted to and from the holding area</a:t>
            </a:r>
            <a:r>
              <a:rPr lang="en-US" altLang="en-US" sz="3000" dirty="0">
                <a:solidFill>
                  <a:schemeClr val="tx1"/>
                </a:solidFill>
                <a:latin typeface="Arial" panose="020B0604020202020204" pitchFamily="34" charset="0"/>
              </a:rPr>
              <a:t> as per the speaking order.</a:t>
            </a:r>
          </a:p>
          <a:p>
            <a:pPr algn="just" eaLnBrk="0" fontAlgn="base" hangingPunct="0">
              <a:lnSpc>
                <a:spcPct val="100000"/>
              </a:lnSpc>
              <a:spcBef>
                <a:spcPct val="0"/>
              </a:spcBef>
              <a:spcAft>
                <a:spcPct val="0"/>
              </a:spcAft>
              <a:buClrTx/>
              <a:buSzTx/>
              <a:buFont typeface="Wingdings" panose="05000000000000000000" pitchFamily="2" charset="2"/>
              <a:buChar char="§"/>
            </a:pPr>
            <a:endParaRPr lang="en-US" altLang="en-US" sz="3000" dirty="0">
              <a:solidFill>
                <a:schemeClr val="tx1"/>
              </a:solidFill>
              <a:latin typeface="Arial" panose="020B0604020202020204" pitchFamily="34" charset="0"/>
            </a:endParaRPr>
          </a:p>
          <a:p>
            <a:pPr algn="just" eaLnBrk="0" fontAlgn="base" hangingPunct="0">
              <a:lnSpc>
                <a:spcPct val="100000"/>
              </a:lnSpc>
              <a:spcBef>
                <a:spcPct val="0"/>
              </a:spcBef>
              <a:spcAft>
                <a:spcPct val="0"/>
              </a:spcAft>
              <a:buClrTx/>
              <a:buSzTx/>
              <a:buFont typeface="Wingdings" panose="05000000000000000000" pitchFamily="2" charset="2"/>
              <a:buChar char="§"/>
            </a:pPr>
            <a:r>
              <a:rPr lang="en-US" altLang="en-US" sz="3000" b="1" dirty="0">
                <a:solidFill>
                  <a:schemeClr val="tx1"/>
                </a:solidFill>
                <a:latin typeface="Arial" panose="020B0604020202020204" pitchFamily="34" charset="0"/>
              </a:rPr>
              <a:t>Secure a seat closest to the door</a:t>
            </a:r>
            <a:r>
              <a:rPr lang="en-US" altLang="en-US" sz="3000" dirty="0">
                <a:solidFill>
                  <a:schemeClr val="tx1"/>
                </a:solidFill>
                <a:latin typeface="Arial" panose="020B0604020202020204" pitchFamily="34" charset="0"/>
              </a:rPr>
              <a:t> to efficiently carry out your duties during the contest.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6" name="Google Shape;106;p3"/>
          <p:cNvSpPr txBox="1">
            <a:spLocks noGrp="1"/>
          </p:cNvSpPr>
          <p:nvPr>
            <p:ph type="body" idx="1"/>
          </p:nvPr>
        </p:nvSpPr>
        <p:spPr>
          <a:xfrm>
            <a:off x="1257300" y="2398193"/>
            <a:ext cx="16514505" cy="6302324"/>
          </a:xfrm>
          <a:prstGeom prst="rect">
            <a:avLst/>
          </a:prstGeom>
          <a:noFill/>
          <a:ln>
            <a:noFill/>
          </a:ln>
        </p:spPr>
        <p:txBody>
          <a:bodyPr spcFirstLastPara="1" vert="horz" wrap="square" lIns="137138" tIns="68550" rIns="137138" bIns="68550" rtlCol="0" anchor="t" anchorCtr="0">
            <a:normAutofit/>
          </a:bodyPr>
          <a:lstStyle/>
          <a:p>
            <a:pPr marL="514350" indent="-514350" algn="just">
              <a:lnSpc>
                <a:spcPct val="90000"/>
              </a:lnSpc>
              <a:spcBef>
                <a:spcPts val="0"/>
              </a:spcBef>
              <a:buClr>
                <a:srgbClr val="333333"/>
              </a:buClr>
              <a:buSzPts val="2000"/>
              <a:buFont typeface="Wingdings" panose="05000000000000000000" pitchFamily="2" charset="2"/>
              <a:buChar char="§"/>
            </a:pPr>
            <a:r>
              <a:rPr lang="en-US" sz="3000" dirty="0">
                <a:solidFill>
                  <a:srgbClr val="000000"/>
                </a:solidFill>
              </a:rPr>
              <a:t>Before the contest, meet with the Contest Chair and all contestants at least 30 minutes in advance.</a:t>
            </a:r>
          </a:p>
          <a:p>
            <a:pPr marL="514350" indent="-514350" algn="just">
              <a:lnSpc>
                <a:spcPct val="90000"/>
              </a:lnSpc>
              <a:spcBef>
                <a:spcPts val="0"/>
              </a:spcBef>
              <a:buClr>
                <a:srgbClr val="333333"/>
              </a:buClr>
              <a:buSzPts val="2000"/>
              <a:buFont typeface="Wingdings" panose="05000000000000000000" pitchFamily="2" charset="2"/>
              <a:buChar char="§"/>
            </a:pPr>
            <a:endParaRPr lang="en-US" sz="3000" dirty="0">
              <a:solidFill>
                <a:srgbClr val="000000"/>
              </a:solidFill>
            </a:endParaRPr>
          </a:p>
          <a:p>
            <a:pPr marL="514350" indent="-514350" algn="just">
              <a:lnSpc>
                <a:spcPct val="90000"/>
              </a:lnSpc>
              <a:spcBef>
                <a:spcPts val="0"/>
              </a:spcBef>
              <a:buClr>
                <a:srgbClr val="333333"/>
              </a:buClr>
              <a:buSzPts val="2000"/>
              <a:buFont typeface="Wingdings" panose="05000000000000000000" pitchFamily="2" charset="2"/>
              <a:buChar char="§"/>
            </a:pPr>
            <a:r>
              <a:rPr lang="en-US" sz="3000" dirty="0">
                <a:solidFill>
                  <a:srgbClr val="000000"/>
                </a:solidFill>
              </a:rPr>
              <a:t>Obtain the final speaking order and check for any specific requirements from contestants, such as setting up props or adjusting the stage, to ensure everything is in place for the contest.</a:t>
            </a:r>
          </a:p>
          <a:p>
            <a:pPr marL="514350" indent="-514350" algn="just">
              <a:lnSpc>
                <a:spcPct val="90000"/>
              </a:lnSpc>
              <a:spcBef>
                <a:spcPts val="0"/>
              </a:spcBef>
              <a:buClr>
                <a:srgbClr val="333333"/>
              </a:buClr>
              <a:buSzPts val="2000"/>
              <a:buFont typeface="Wingdings" panose="05000000000000000000" pitchFamily="2" charset="2"/>
              <a:buChar char="§"/>
            </a:pPr>
            <a:endParaRPr lang="en-US" sz="3000" dirty="0">
              <a:solidFill>
                <a:srgbClr val="000000"/>
              </a:solidFill>
            </a:endParaRPr>
          </a:p>
          <a:p>
            <a:pPr marL="514350" indent="-514350" algn="just">
              <a:lnSpc>
                <a:spcPct val="90000"/>
              </a:lnSpc>
              <a:spcBef>
                <a:spcPts val="0"/>
              </a:spcBef>
              <a:buClr>
                <a:srgbClr val="333333"/>
              </a:buClr>
              <a:buSzPts val="2000"/>
              <a:buFont typeface="Wingdings" panose="05000000000000000000" pitchFamily="2" charset="2"/>
              <a:buChar char="§"/>
            </a:pPr>
            <a:r>
              <a:rPr lang="en-US" sz="3000" dirty="0">
                <a:solidFill>
                  <a:srgbClr val="000000"/>
                </a:solidFill>
              </a:rPr>
              <a:t>Assist the Contest Chair in the following tasks:</a:t>
            </a:r>
          </a:p>
          <a:p>
            <a:pPr marL="1112045" indent="-590550" algn="just">
              <a:lnSpc>
                <a:spcPct val="90000"/>
              </a:lnSpc>
              <a:spcBef>
                <a:spcPts val="0"/>
              </a:spcBef>
              <a:buClr>
                <a:srgbClr val="333333"/>
              </a:buClr>
              <a:buSzPts val="2000"/>
              <a:buFont typeface="Wingdings" panose="05000000000000000000" pitchFamily="2" charset="2"/>
              <a:buChar char="ü"/>
            </a:pPr>
            <a:r>
              <a:rPr lang="en-US" sz="3000" dirty="0">
                <a:solidFill>
                  <a:srgbClr val="000000"/>
                </a:solidFill>
              </a:rPr>
              <a:t>Verify the presence of contestants and confirm the correct pronunciation of their names.</a:t>
            </a:r>
          </a:p>
          <a:p>
            <a:pPr marL="1112045" indent="-590550" algn="just">
              <a:lnSpc>
                <a:spcPct val="90000"/>
              </a:lnSpc>
              <a:spcBef>
                <a:spcPts val="0"/>
              </a:spcBef>
              <a:buClr>
                <a:srgbClr val="333333"/>
              </a:buClr>
              <a:buSzPts val="2000"/>
              <a:buFont typeface="Wingdings" panose="05000000000000000000" pitchFamily="2" charset="2"/>
              <a:buChar char="ü"/>
            </a:pPr>
            <a:r>
              <a:rPr lang="en-US" sz="3000" dirty="0">
                <a:solidFill>
                  <a:srgbClr val="000000"/>
                </a:solidFill>
              </a:rPr>
              <a:t>Help mark the speaking area clearly for the contestants.</a:t>
            </a:r>
          </a:p>
          <a:p>
            <a:pPr marL="1112045" indent="-590550" algn="just">
              <a:lnSpc>
                <a:spcPct val="90000"/>
              </a:lnSpc>
              <a:spcBef>
                <a:spcPts val="0"/>
              </a:spcBef>
              <a:buClr>
                <a:srgbClr val="333333"/>
              </a:buClr>
              <a:buSzPts val="2000"/>
              <a:buFont typeface="Wingdings" panose="05000000000000000000" pitchFamily="2" charset="2"/>
              <a:buChar char="ü"/>
            </a:pPr>
            <a:r>
              <a:rPr lang="en-US" sz="3000" dirty="0">
                <a:solidFill>
                  <a:srgbClr val="000000"/>
                </a:solidFill>
              </a:rPr>
              <a:t>Assist contestants in getting acquainted with the speaking area, including microphone checks and stage movement, if needed.	</a:t>
            </a:r>
          </a:p>
          <a:p>
            <a:pPr marL="514350" indent="-514350" algn="just">
              <a:lnSpc>
                <a:spcPct val="90000"/>
              </a:lnSpc>
              <a:spcBef>
                <a:spcPts val="0"/>
              </a:spcBef>
              <a:buClr>
                <a:srgbClr val="333333"/>
              </a:buClr>
              <a:buSzPts val="2000"/>
              <a:buFont typeface="Arial"/>
              <a:buChar char="•"/>
            </a:pPr>
            <a:endParaRPr lang="en-US" sz="3000" dirty="0">
              <a:solidFill>
                <a:srgbClr val="000000"/>
              </a:solidFill>
            </a:endParaRPr>
          </a:p>
          <a:p>
            <a:pPr marL="514350" indent="-514350" algn="just">
              <a:lnSpc>
                <a:spcPct val="90000"/>
              </a:lnSpc>
              <a:spcBef>
                <a:spcPts val="0"/>
              </a:spcBef>
              <a:buClr>
                <a:srgbClr val="333333"/>
              </a:buClr>
              <a:buSzPts val="2000"/>
              <a:buFont typeface="Arial"/>
              <a:buChar char="•"/>
            </a:pPr>
            <a:endParaRPr lang="en-US" sz="3000" dirty="0">
              <a:solidFill>
                <a:srgbClr val="000000"/>
              </a:solidFill>
            </a:endParaRPr>
          </a:p>
          <a:p>
            <a:pPr marL="514350" algn="just">
              <a:spcBef>
                <a:spcPts val="0"/>
              </a:spcBef>
              <a:buClr>
                <a:srgbClr val="333333"/>
              </a:buClr>
              <a:buSzPts val="2000"/>
              <a:buFont typeface="Wingdings" panose="05000000000000000000" pitchFamily="2" charset="2"/>
              <a:buChar char="§"/>
            </a:pPr>
            <a:r>
              <a:rPr lang="en-US" sz="3000" dirty="0"/>
              <a:t>Request the contestants to seek help from their friends for arranging any props required for their speeches.</a:t>
            </a:r>
            <a:endParaRPr sz="3000" dirty="0"/>
          </a:p>
          <a:p>
            <a:pPr marL="0" indent="0" algn="just">
              <a:lnSpc>
                <a:spcPct val="90000"/>
              </a:lnSpc>
              <a:spcBef>
                <a:spcPts val="1500"/>
              </a:spcBef>
              <a:buClr>
                <a:srgbClr val="333333"/>
              </a:buClr>
              <a:buSzPts val="2000"/>
              <a:buNone/>
            </a:pPr>
            <a:endParaRPr dirty="0">
              <a:solidFill>
                <a:srgbClr val="000000"/>
              </a:solidFill>
            </a:endParaRPr>
          </a:p>
        </p:txBody>
      </p:sp>
      <p:sp>
        <p:nvSpPr>
          <p:cNvPr id="4" name="Google Shape;96;p2">
            <a:extLst>
              <a:ext uri="{FF2B5EF4-FFF2-40B4-BE49-F238E27FC236}">
                <a16:creationId xmlns:a16="http://schemas.microsoft.com/office/drawing/2014/main" id="{1D43A521-F440-1BFD-8DE1-DAFAE1A398ED}"/>
              </a:ext>
            </a:extLst>
          </p:cNvPr>
          <p:cNvSpPr txBox="1">
            <a:spLocks noGrp="1"/>
          </p:cNvSpPr>
          <p:nvPr>
            <p:ph type="title"/>
          </p:nvPr>
        </p:nvSpPr>
        <p:spPr>
          <a:xfrm>
            <a:off x="1082993" y="293480"/>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a:latin typeface="+mj-lt"/>
              </a:rPr>
              <a:t>Basics of International Speech Contest</a:t>
            </a:r>
            <a:endParaRPr b="1" dirty="0">
              <a:solidFill>
                <a:srgbClr val="004165"/>
              </a:solidFill>
              <a:latin typeface="+mj-lt"/>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5" name="Google Shape;115;p4"/>
          <p:cNvSpPr txBox="1">
            <a:spLocks noGrp="1"/>
          </p:cNvSpPr>
          <p:nvPr>
            <p:ph type="body" idx="1"/>
          </p:nvPr>
        </p:nvSpPr>
        <p:spPr>
          <a:xfrm>
            <a:off x="1082994" y="1840064"/>
            <a:ext cx="16514505" cy="6302324"/>
          </a:xfrm>
          <a:prstGeom prst="rect">
            <a:avLst/>
          </a:prstGeom>
          <a:noFill/>
          <a:ln>
            <a:noFill/>
          </a:ln>
        </p:spPr>
        <p:txBody>
          <a:bodyPr spcFirstLastPara="1" vert="horz" wrap="square" lIns="137138" tIns="68550" rIns="137138" bIns="68550" rtlCol="0" anchor="t" anchorCtr="0">
            <a:normAutofit lnSpcReduction="10000"/>
          </a:bodyPr>
          <a:lstStyle/>
          <a:p>
            <a:pPr marL="704850">
              <a:buSzPts val="2000"/>
              <a:buFont typeface="Wingdings" panose="05000000000000000000" pitchFamily="2" charset="2"/>
              <a:buChar char="§"/>
            </a:pPr>
            <a:r>
              <a:rPr lang="en-US" sz="3300" spc="-8" dirty="0">
                <a:solidFill>
                  <a:srgbClr val="333333"/>
                </a:solidFill>
                <a:latin typeface="Arial MT"/>
                <a:cs typeface="Arial MT"/>
              </a:rPr>
              <a:t>As Sergeant-at-Arms, it is your responsibility to ensure that </a:t>
            </a:r>
            <a:r>
              <a:rPr lang="en-US" sz="3300" b="1" spc="-8" dirty="0">
                <a:solidFill>
                  <a:srgbClr val="333333"/>
                </a:solidFill>
                <a:latin typeface="Arial MT"/>
                <a:cs typeface="Arial MT"/>
              </a:rPr>
              <a:t>the contest room is set up </a:t>
            </a:r>
            <a:r>
              <a:rPr lang="en-US" sz="3300" spc="-8" dirty="0">
                <a:solidFill>
                  <a:srgbClr val="333333"/>
                </a:solidFill>
                <a:latin typeface="Arial MT"/>
                <a:cs typeface="Arial MT"/>
              </a:rPr>
              <a:t>and the doors are </a:t>
            </a:r>
            <a:r>
              <a:rPr lang="en-US" sz="3300" b="1" spc="-8" dirty="0">
                <a:solidFill>
                  <a:srgbClr val="333333"/>
                </a:solidFill>
                <a:latin typeface="Arial MT"/>
                <a:cs typeface="Arial MT"/>
              </a:rPr>
              <a:t>secured</a:t>
            </a:r>
            <a:r>
              <a:rPr lang="en-US" sz="3300" spc="-8" dirty="0">
                <a:solidFill>
                  <a:srgbClr val="333333"/>
                </a:solidFill>
                <a:latin typeface="Arial MT"/>
                <a:cs typeface="Arial MT"/>
              </a:rPr>
              <a:t> before the contest begins. </a:t>
            </a:r>
          </a:p>
          <a:p>
            <a:pPr marL="704850">
              <a:lnSpc>
                <a:spcPct val="90000"/>
              </a:lnSpc>
              <a:spcBef>
                <a:spcPts val="1500"/>
              </a:spcBef>
              <a:buClr>
                <a:schemeClr val="dk1"/>
              </a:buClr>
              <a:buSzPts val="2000"/>
              <a:buFont typeface="Wingdings" panose="05000000000000000000" pitchFamily="2" charset="2"/>
              <a:buChar char="§"/>
            </a:pPr>
            <a:endParaRPr sz="3300" dirty="0">
              <a:latin typeface="Arial"/>
              <a:ea typeface="Arial"/>
              <a:cs typeface="Arial"/>
              <a:sym typeface="Arial"/>
            </a:endParaRPr>
          </a:p>
          <a:p>
            <a:pPr algn="just">
              <a:buFont typeface="Wingdings" panose="05000000000000000000" pitchFamily="2" charset="2"/>
              <a:buChar char="§"/>
            </a:pPr>
            <a:r>
              <a:rPr lang="en-US" sz="3300" spc="-8" dirty="0">
                <a:solidFill>
                  <a:srgbClr val="333333"/>
                </a:solidFill>
                <a:latin typeface="Arial MT"/>
              </a:rPr>
              <a:t>Once the contest is in progress, you must ensure that there is </a:t>
            </a:r>
            <a:r>
              <a:rPr lang="en-US" sz="3300" b="1" spc="-8" dirty="0">
                <a:solidFill>
                  <a:srgbClr val="333333"/>
                </a:solidFill>
                <a:latin typeface="Arial MT"/>
              </a:rPr>
              <a:t>no entry or exit from the contest room </a:t>
            </a:r>
            <a:r>
              <a:rPr lang="en-US" sz="3300" spc="-8" dirty="0">
                <a:solidFill>
                  <a:srgbClr val="333333"/>
                </a:solidFill>
                <a:latin typeface="Arial MT"/>
              </a:rPr>
              <a:t>until the one-minute silence between contestants.</a:t>
            </a:r>
          </a:p>
          <a:p>
            <a:pPr algn="just">
              <a:buFont typeface="Wingdings" panose="05000000000000000000" pitchFamily="2" charset="2"/>
              <a:buChar char="§"/>
            </a:pPr>
            <a:endParaRPr lang="en-US" sz="3300" spc="-8" dirty="0">
              <a:solidFill>
                <a:srgbClr val="333333"/>
              </a:solidFill>
              <a:latin typeface="Arial MT"/>
            </a:endParaRPr>
          </a:p>
          <a:p>
            <a:pPr algn="just">
              <a:buFont typeface="Wingdings" panose="05000000000000000000" pitchFamily="2" charset="2"/>
              <a:buChar char="§"/>
            </a:pPr>
            <a:r>
              <a:rPr lang="en-US" sz="3300" spc="-8" dirty="0">
                <a:solidFill>
                  <a:srgbClr val="333333"/>
                </a:solidFill>
                <a:latin typeface="Arial MT"/>
              </a:rPr>
              <a:t>Prepare the </a:t>
            </a:r>
            <a:r>
              <a:rPr lang="en-US" sz="3300" b="1" spc="-8" dirty="0">
                <a:solidFill>
                  <a:srgbClr val="333333"/>
                </a:solidFill>
                <a:latin typeface="Arial MT"/>
              </a:rPr>
              <a:t>next contestant </a:t>
            </a:r>
            <a:r>
              <a:rPr lang="en-US" sz="3300" spc="-8" dirty="0">
                <a:solidFill>
                  <a:srgbClr val="333333"/>
                </a:solidFill>
                <a:latin typeface="Arial MT"/>
              </a:rPr>
              <a:t>during </a:t>
            </a:r>
            <a:r>
              <a:rPr lang="en-US" sz="3300" b="1" spc="-8" dirty="0">
                <a:solidFill>
                  <a:srgbClr val="333333"/>
                </a:solidFill>
                <a:latin typeface="Arial MT"/>
              </a:rPr>
              <a:t>the one-minute silence </a:t>
            </a:r>
            <a:r>
              <a:rPr lang="en-US" sz="3300" spc="-8" dirty="0">
                <a:solidFill>
                  <a:srgbClr val="333333"/>
                </a:solidFill>
                <a:latin typeface="Arial MT"/>
              </a:rPr>
              <a:t>to ensure a smooth flow of the contest.</a:t>
            </a:r>
          </a:p>
          <a:p>
            <a:pPr algn="just">
              <a:buFont typeface="Wingdings" panose="05000000000000000000" pitchFamily="2" charset="2"/>
              <a:buChar char="§"/>
            </a:pPr>
            <a:endParaRPr lang="en-US" sz="3300" spc="-8" dirty="0">
              <a:solidFill>
                <a:srgbClr val="333333"/>
              </a:solidFill>
              <a:latin typeface="Arial MT"/>
            </a:endParaRPr>
          </a:p>
          <a:p>
            <a:pPr algn="just">
              <a:buFont typeface="Wingdings" panose="05000000000000000000" pitchFamily="2" charset="2"/>
              <a:buChar char="§"/>
            </a:pPr>
            <a:r>
              <a:rPr lang="en-US" sz="3600" dirty="0"/>
              <a:t>In case a contestant wants to move to the holding area, please ensure that they are escorted accordingly.</a:t>
            </a:r>
            <a:endParaRPr lang="en-US" sz="3300" spc="-8" dirty="0">
              <a:solidFill>
                <a:srgbClr val="333333"/>
              </a:solidFill>
              <a:latin typeface="Arial MT"/>
            </a:endParaRPr>
          </a:p>
          <a:p>
            <a:pPr marL="514350" indent="-514350">
              <a:lnSpc>
                <a:spcPct val="90000"/>
              </a:lnSpc>
              <a:spcBef>
                <a:spcPts val="1500"/>
              </a:spcBef>
              <a:buClr>
                <a:srgbClr val="333333"/>
              </a:buClr>
              <a:buSzPts val="2000"/>
            </a:pPr>
            <a:endParaRPr lang="en-US" sz="3300" dirty="0">
              <a:solidFill>
                <a:srgbClr val="333333"/>
              </a:solidFill>
            </a:endParaRPr>
          </a:p>
          <a:p>
            <a:pPr marL="514350" indent="-323850">
              <a:lnSpc>
                <a:spcPct val="90000"/>
              </a:lnSpc>
              <a:spcBef>
                <a:spcPts val="1500"/>
              </a:spcBef>
              <a:buClr>
                <a:schemeClr val="dk1"/>
              </a:buClr>
              <a:buSzPts val="2000"/>
              <a:buNone/>
            </a:pPr>
            <a:endParaRPr sz="3300" dirty="0">
              <a:solidFill>
                <a:srgbClr val="333333"/>
              </a:solidFill>
              <a:latin typeface="Arial"/>
              <a:ea typeface="Arial"/>
              <a:cs typeface="Arial"/>
              <a:sym typeface="Arial"/>
            </a:endParaRPr>
          </a:p>
          <a:p>
            <a:pPr indent="-152400">
              <a:lnSpc>
                <a:spcPct val="90000"/>
              </a:lnSpc>
              <a:spcBef>
                <a:spcPts val="1500"/>
              </a:spcBef>
              <a:buClr>
                <a:schemeClr val="dk1"/>
              </a:buClr>
              <a:buSzPts val="2000"/>
              <a:buNone/>
            </a:pPr>
            <a:endParaRPr sz="3000" dirty="0">
              <a:solidFill>
                <a:srgbClr val="333333"/>
              </a:solidFill>
              <a:latin typeface="Arial"/>
              <a:ea typeface="Arial"/>
              <a:cs typeface="Arial"/>
              <a:sym typeface="Arial"/>
            </a:endParaRPr>
          </a:p>
        </p:txBody>
      </p:sp>
      <p:sp>
        <p:nvSpPr>
          <p:cNvPr id="4" name="Google Shape;96;p2">
            <a:extLst>
              <a:ext uri="{FF2B5EF4-FFF2-40B4-BE49-F238E27FC236}">
                <a16:creationId xmlns:a16="http://schemas.microsoft.com/office/drawing/2014/main" id="{642E0B99-4B35-89D6-0430-BA326E99D76B}"/>
              </a:ext>
            </a:extLst>
          </p:cNvPr>
          <p:cNvSpPr txBox="1">
            <a:spLocks noGrp="1"/>
          </p:cNvSpPr>
          <p:nvPr>
            <p:ph type="title"/>
          </p:nvPr>
        </p:nvSpPr>
        <p:spPr>
          <a:xfrm>
            <a:off x="1082993" y="293480"/>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dirty="0">
                <a:latin typeface="+mj-lt"/>
              </a:rPr>
              <a:t>Basics of International Speech Contest</a:t>
            </a:r>
            <a:endParaRPr b="1" dirty="0">
              <a:solidFill>
                <a:srgbClr val="004165"/>
              </a:solidFill>
              <a:latin typeface="+mj-lt"/>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5"/>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dirty="0">
                <a:latin typeface="+mj-lt"/>
              </a:rPr>
              <a:t>Speaking Order</a:t>
            </a:r>
            <a:endParaRPr b="1" dirty="0">
              <a:solidFill>
                <a:srgbClr val="004165"/>
              </a:solidFill>
              <a:latin typeface="+mj-lt"/>
              <a:ea typeface="Arial"/>
              <a:cs typeface="Arial"/>
              <a:sym typeface="Arial"/>
            </a:endParaRPr>
          </a:p>
        </p:txBody>
      </p:sp>
      <p:sp>
        <p:nvSpPr>
          <p:cNvPr id="124" name="Google Shape;124;p5"/>
          <p:cNvSpPr txBox="1">
            <a:spLocks noGrp="1"/>
          </p:cNvSpPr>
          <p:nvPr>
            <p:ph type="body" idx="1"/>
          </p:nvPr>
        </p:nvSpPr>
        <p:spPr>
          <a:xfrm>
            <a:off x="1257300" y="2384477"/>
            <a:ext cx="16514505" cy="6302324"/>
          </a:xfrm>
          <a:prstGeom prst="rect">
            <a:avLst/>
          </a:prstGeom>
          <a:noFill/>
          <a:ln>
            <a:noFill/>
          </a:ln>
        </p:spPr>
        <p:txBody>
          <a:bodyPr spcFirstLastPara="1" vert="horz" wrap="square" lIns="137138" tIns="68550" rIns="137138" bIns="68550" rtlCol="0" anchor="t" anchorCtr="0">
            <a:normAutofit/>
          </a:bodyPr>
          <a:lstStyle/>
          <a:p>
            <a:pPr marL="1047750" lvl="1" indent="-343851">
              <a:spcBef>
                <a:spcPts val="0"/>
              </a:spcBef>
              <a:buClr>
                <a:srgbClr val="333333"/>
              </a:buClr>
              <a:buSzPts val="2400"/>
              <a:buFont typeface="Calibri"/>
              <a:buChar char="▪"/>
            </a:pPr>
            <a:r>
              <a:rPr lang="en-US" sz="3000" dirty="0">
                <a:solidFill>
                  <a:srgbClr val="333333"/>
                </a:solidFill>
                <a:latin typeface="Arial"/>
                <a:ea typeface="Arial"/>
                <a:cs typeface="Arial"/>
                <a:sym typeface="Arial"/>
              </a:rPr>
              <a:t>Contestant 1 –</a:t>
            </a:r>
            <a:endParaRPr sz="3000" dirty="0">
              <a:latin typeface="Arial"/>
              <a:ea typeface="Arial"/>
              <a:cs typeface="Arial"/>
              <a:sym typeface="Arial"/>
            </a:endParaRPr>
          </a:p>
          <a:p>
            <a:pPr marL="1047750" lvl="1" indent="-343851">
              <a:spcBef>
                <a:spcPts val="758"/>
              </a:spcBef>
              <a:buClr>
                <a:srgbClr val="333333"/>
              </a:buClr>
              <a:buSzPts val="2400"/>
              <a:buFont typeface="Calibri"/>
              <a:buChar char="▪"/>
            </a:pPr>
            <a:r>
              <a:rPr lang="en-US" sz="3000" dirty="0">
                <a:solidFill>
                  <a:srgbClr val="333333"/>
                </a:solidFill>
                <a:latin typeface="Arial"/>
                <a:ea typeface="Arial"/>
                <a:cs typeface="Arial"/>
                <a:sym typeface="Arial"/>
              </a:rPr>
              <a:t>Contestant 2 –</a:t>
            </a:r>
            <a:endParaRPr sz="3000" dirty="0">
              <a:latin typeface="Arial"/>
              <a:ea typeface="Arial"/>
              <a:cs typeface="Arial"/>
              <a:sym typeface="Arial"/>
            </a:endParaRPr>
          </a:p>
          <a:p>
            <a:pPr marL="1047750" lvl="1" indent="-343851">
              <a:spcBef>
                <a:spcPts val="743"/>
              </a:spcBef>
              <a:buClr>
                <a:srgbClr val="333333"/>
              </a:buClr>
              <a:buSzPts val="2400"/>
              <a:buFont typeface="Calibri"/>
              <a:buChar char="▪"/>
            </a:pPr>
            <a:r>
              <a:rPr lang="en-US" sz="3000" dirty="0">
                <a:solidFill>
                  <a:srgbClr val="333333"/>
                </a:solidFill>
                <a:latin typeface="Arial"/>
                <a:ea typeface="Arial"/>
                <a:cs typeface="Arial"/>
                <a:sym typeface="Arial"/>
              </a:rPr>
              <a:t>Contestant 3 –</a:t>
            </a:r>
            <a:endParaRPr sz="3000" dirty="0">
              <a:latin typeface="Arial"/>
              <a:ea typeface="Arial"/>
              <a:cs typeface="Arial"/>
              <a:sym typeface="Arial"/>
            </a:endParaRPr>
          </a:p>
          <a:p>
            <a:pPr marL="1047750" lvl="1" indent="-343851">
              <a:spcBef>
                <a:spcPts val="758"/>
              </a:spcBef>
              <a:buClr>
                <a:srgbClr val="333333"/>
              </a:buClr>
              <a:buSzPts val="2400"/>
              <a:buFont typeface="Calibri"/>
              <a:buChar char="▪"/>
            </a:pPr>
            <a:r>
              <a:rPr lang="en-US" sz="3000" dirty="0">
                <a:solidFill>
                  <a:srgbClr val="333333"/>
                </a:solidFill>
                <a:latin typeface="Arial"/>
                <a:ea typeface="Arial"/>
                <a:cs typeface="Arial"/>
                <a:sym typeface="Arial"/>
              </a:rPr>
              <a:t>Contestant 4 –</a:t>
            </a:r>
            <a:endParaRPr sz="3000" dirty="0">
              <a:latin typeface="Arial"/>
              <a:ea typeface="Arial"/>
              <a:cs typeface="Arial"/>
              <a:sym typeface="Arial"/>
            </a:endParaRPr>
          </a:p>
          <a:p>
            <a:pPr marL="1047750" lvl="1" indent="-343851">
              <a:spcBef>
                <a:spcPts val="758"/>
              </a:spcBef>
              <a:buClr>
                <a:srgbClr val="333333"/>
              </a:buClr>
              <a:buSzPts val="2400"/>
              <a:buFont typeface="Calibri"/>
              <a:buChar char="▪"/>
            </a:pPr>
            <a:r>
              <a:rPr lang="en-US" sz="3000" dirty="0">
                <a:solidFill>
                  <a:srgbClr val="333333"/>
                </a:solidFill>
                <a:latin typeface="Arial"/>
                <a:ea typeface="Arial"/>
                <a:cs typeface="Arial"/>
                <a:sym typeface="Arial"/>
              </a:rPr>
              <a:t>Contestant 5 –</a:t>
            </a:r>
            <a:endParaRPr sz="3000" dirty="0">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6"/>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dirty="0">
                <a:latin typeface="+mn-lt"/>
              </a:rPr>
              <a:t>Handling Protests</a:t>
            </a:r>
            <a:endParaRPr b="1" dirty="0">
              <a:solidFill>
                <a:srgbClr val="004165"/>
              </a:solidFill>
              <a:latin typeface="+mn-lt"/>
              <a:ea typeface="Arial"/>
              <a:cs typeface="Arial"/>
              <a:sym typeface="Arial"/>
            </a:endParaRPr>
          </a:p>
        </p:txBody>
      </p:sp>
      <p:sp>
        <p:nvSpPr>
          <p:cNvPr id="5" name="Content Placeholder 4">
            <a:extLst>
              <a:ext uri="{FF2B5EF4-FFF2-40B4-BE49-F238E27FC236}">
                <a16:creationId xmlns:a16="http://schemas.microsoft.com/office/drawing/2014/main" id="{DBBDD4E5-CDDC-3C52-49F6-CC6C01C3DB3E}"/>
              </a:ext>
            </a:extLst>
          </p:cNvPr>
          <p:cNvSpPr txBox="1">
            <a:spLocks/>
          </p:cNvSpPr>
          <p:nvPr/>
        </p:nvSpPr>
        <p:spPr>
          <a:xfrm>
            <a:off x="1257300" y="2384477"/>
            <a:ext cx="16514505" cy="6302324"/>
          </a:xfrm>
          <a:prstGeom prst="rect">
            <a:avLst/>
          </a:prstGeom>
          <a:noFill/>
          <a:ln>
            <a:noFill/>
          </a:ln>
        </p:spPr>
        <p:txBody>
          <a:bodyPr spcFirstLastPara="1" wrap="square" lIns="137138" tIns="68550" rIns="137138" bIns="68550" anchor="t" anchorCtr="0">
            <a:norm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447675" indent="-428625" algn="just">
              <a:lnSpc>
                <a:spcPct val="100000"/>
              </a:lnSpc>
              <a:spcBef>
                <a:spcPts val="1515"/>
              </a:spcBef>
              <a:buFont typeface="Wingdings" panose="05000000000000000000" pitchFamily="2" charset="2"/>
              <a:buChar char="§"/>
              <a:tabLst>
                <a:tab pos="360998" algn="l"/>
                <a:tab pos="361950" algn="l"/>
              </a:tabLst>
            </a:pPr>
            <a:r>
              <a:rPr lang="en-US" sz="3000" spc="-8" dirty="0">
                <a:solidFill>
                  <a:srgbClr val="333333"/>
                </a:solidFill>
                <a:latin typeface="Arial MT"/>
                <a:cs typeface="Arial MT"/>
              </a:rPr>
              <a:t>The Chief Judge will conduct the protest hearing in the holding area, if necessary.</a:t>
            </a:r>
          </a:p>
          <a:p>
            <a:pPr marL="447675" indent="-428625" algn="just">
              <a:lnSpc>
                <a:spcPct val="100000"/>
              </a:lnSpc>
              <a:spcBef>
                <a:spcPts val="1515"/>
              </a:spcBef>
              <a:buFont typeface="Wingdings" panose="05000000000000000000" pitchFamily="2" charset="2"/>
              <a:buChar char="§"/>
              <a:tabLst>
                <a:tab pos="360998" algn="l"/>
                <a:tab pos="361950" algn="l"/>
              </a:tabLst>
            </a:pPr>
            <a:endParaRPr lang="en-US" sz="3000" spc="-8" dirty="0">
              <a:solidFill>
                <a:srgbClr val="333333"/>
              </a:solidFill>
              <a:latin typeface="Arial MT"/>
              <a:cs typeface="Arial MT"/>
            </a:endParaRPr>
          </a:p>
          <a:p>
            <a:pPr marL="447675" indent="-428625" algn="just">
              <a:lnSpc>
                <a:spcPct val="100000"/>
              </a:lnSpc>
              <a:spcBef>
                <a:spcPts val="1515"/>
              </a:spcBef>
              <a:buFont typeface="Wingdings" panose="05000000000000000000" pitchFamily="2" charset="2"/>
              <a:buChar char="§"/>
              <a:tabLst>
                <a:tab pos="360998" algn="l"/>
                <a:tab pos="361950" algn="l"/>
              </a:tabLst>
            </a:pPr>
            <a:r>
              <a:rPr lang="en-US" sz="3000" spc="-8" dirty="0">
                <a:solidFill>
                  <a:srgbClr val="333333"/>
                </a:solidFill>
                <a:latin typeface="Arial MT"/>
                <a:cs typeface="Arial MT"/>
              </a:rPr>
              <a:t>All voting judges will be summoned to the holding area.</a:t>
            </a:r>
          </a:p>
          <a:p>
            <a:pPr marL="447675" indent="-428625" algn="just">
              <a:lnSpc>
                <a:spcPct val="100000"/>
              </a:lnSpc>
              <a:spcBef>
                <a:spcPts val="1515"/>
              </a:spcBef>
              <a:buFont typeface="Wingdings" panose="05000000000000000000" pitchFamily="2" charset="2"/>
              <a:buChar char="§"/>
              <a:tabLst>
                <a:tab pos="360998" algn="l"/>
                <a:tab pos="361950" algn="l"/>
              </a:tabLst>
            </a:pPr>
            <a:endParaRPr lang="en-US" sz="3000" spc="-8" dirty="0">
              <a:solidFill>
                <a:srgbClr val="333333"/>
              </a:solidFill>
              <a:latin typeface="Arial MT"/>
              <a:cs typeface="Arial MT"/>
            </a:endParaRPr>
          </a:p>
          <a:p>
            <a:pPr marL="447675" indent="-428625" algn="just">
              <a:lnSpc>
                <a:spcPct val="100000"/>
              </a:lnSpc>
              <a:spcBef>
                <a:spcPts val="1515"/>
              </a:spcBef>
              <a:buFont typeface="Wingdings" panose="05000000000000000000" pitchFamily="2" charset="2"/>
              <a:buChar char="§"/>
              <a:tabLst>
                <a:tab pos="360998" algn="l"/>
                <a:tab pos="361950" algn="l"/>
              </a:tabLst>
            </a:pPr>
            <a:r>
              <a:rPr lang="en-US" sz="3000" spc="-8" dirty="0">
                <a:solidFill>
                  <a:srgbClr val="333333"/>
                </a:solidFill>
                <a:latin typeface="Arial MT"/>
                <a:cs typeface="Arial MT"/>
              </a:rPr>
              <a:t>You may be requested to support the Chief Judge during this process.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7"/>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sz="6600" b="1" dirty="0">
                <a:latin typeface="Arial"/>
                <a:ea typeface="Arial"/>
                <a:cs typeface="Arial"/>
                <a:sym typeface="Arial"/>
              </a:rPr>
              <a:t>International Speech Contest</a:t>
            </a:r>
            <a:endParaRPr b="1" dirty="0">
              <a:solidFill>
                <a:srgbClr val="004165"/>
              </a:solidFill>
              <a:latin typeface="Arial"/>
              <a:ea typeface="Arial"/>
              <a:cs typeface="Arial"/>
              <a:sym typeface="Arial"/>
            </a:endParaRPr>
          </a:p>
        </p:txBody>
      </p:sp>
      <p:sp>
        <p:nvSpPr>
          <p:cNvPr id="3" name="object 3">
            <a:extLst>
              <a:ext uri="{FF2B5EF4-FFF2-40B4-BE49-F238E27FC236}">
                <a16:creationId xmlns:a16="http://schemas.microsoft.com/office/drawing/2014/main" id="{6EA99FAF-D604-8CC6-AA9F-5310DB003BF2}"/>
              </a:ext>
            </a:extLst>
          </p:cNvPr>
          <p:cNvSpPr txBox="1"/>
          <p:nvPr/>
        </p:nvSpPr>
        <p:spPr>
          <a:xfrm>
            <a:off x="1420203" y="2804397"/>
            <a:ext cx="15447594" cy="4716676"/>
          </a:xfrm>
          <a:prstGeom prst="rect">
            <a:avLst/>
          </a:prstGeom>
        </p:spPr>
        <p:txBody>
          <a:bodyPr vert="horz" wrap="square" lIns="0" tIns="12954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32448" indent="-514350" algn="just">
              <a:spcBef>
                <a:spcPts val="158"/>
              </a:spcBef>
              <a:buFont typeface="Wingdings" panose="05000000000000000000" pitchFamily="2" charset="2"/>
              <a:buChar char="§"/>
              <a:tabLst>
                <a:tab pos="296228" algn="l"/>
              </a:tabLst>
            </a:pPr>
            <a:r>
              <a:rPr lang="en-US" sz="3600" dirty="0">
                <a:solidFill>
                  <a:srgbClr val="333333"/>
                </a:solidFill>
                <a:latin typeface="Arial MT"/>
                <a:cs typeface="Arial MT"/>
              </a:rPr>
              <a:t>Contest starts at: (Details of contest date and time to be inserted)</a:t>
            </a:r>
          </a:p>
          <a:p>
            <a:pPr marL="532448" indent="-514350" algn="just">
              <a:spcBef>
                <a:spcPts val="158"/>
              </a:spcBef>
              <a:buFont typeface="Wingdings" panose="05000000000000000000" pitchFamily="2" charset="2"/>
              <a:buChar char="§"/>
              <a:tabLst>
                <a:tab pos="296228" algn="l"/>
              </a:tabLst>
            </a:pPr>
            <a:endParaRPr lang="en-US" sz="3600" dirty="0">
              <a:solidFill>
                <a:srgbClr val="333333"/>
              </a:solidFill>
              <a:latin typeface="Arial MT"/>
              <a:cs typeface="Arial MT"/>
            </a:endParaRPr>
          </a:p>
          <a:p>
            <a:pPr marL="532448" indent="-514350" algn="just">
              <a:spcBef>
                <a:spcPts val="158"/>
              </a:spcBef>
              <a:buFont typeface="Wingdings" panose="05000000000000000000" pitchFamily="2" charset="2"/>
              <a:buChar char="§"/>
              <a:tabLst>
                <a:tab pos="296228" algn="l"/>
              </a:tabLst>
            </a:pPr>
            <a:r>
              <a:rPr lang="en-US" sz="3600" dirty="0">
                <a:solidFill>
                  <a:srgbClr val="333333"/>
                </a:solidFill>
                <a:latin typeface="Arial MT"/>
                <a:cs typeface="Arial MT"/>
              </a:rPr>
              <a:t>Please ensure you join by __ AM/PM  at the latest. Your presence is required till the end of the contest.</a:t>
            </a:r>
          </a:p>
          <a:p>
            <a:pPr marL="532448" indent="-514350" algn="just">
              <a:spcBef>
                <a:spcPts val="158"/>
              </a:spcBef>
              <a:buFont typeface="Wingdings" panose="05000000000000000000" pitchFamily="2" charset="2"/>
              <a:buChar char="§"/>
              <a:tabLst>
                <a:tab pos="296228" algn="l"/>
              </a:tabLst>
            </a:pPr>
            <a:endParaRPr lang="en-US" sz="3600" dirty="0">
              <a:solidFill>
                <a:srgbClr val="333333"/>
              </a:solidFill>
              <a:latin typeface="Arial MT"/>
              <a:cs typeface="Arial MT"/>
            </a:endParaRPr>
          </a:p>
          <a:p>
            <a:pPr marL="532448" indent="-514350" algn="just">
              <a:spcBef>
                <a:spcPts val="158"/>
              </a:spcBef>
              <a:buFont typeface="Wingdings" panose="05000000000000000000" pitchFamily="2" charset="2"/>
              <a:buChar char="§"/>
              <a:tabLst>
                <a:tab pos="296228" algn="l"/>
              </a:tabLst>
            </a:pPr>
            <a:r>
              <a:rPr lang="en-US" sz="3600" dirty="0">
                <a:solidFill>
                  <a:srgbClr val="333333"/>
                </a:solidFill>
                <a:latin typeface="Arial MT"/>
                <a:cs typeface="Arial MT"/>
              </a:rPr>
              <a:t>All the best!!!</a:t>
            </a:r>
          </a:p>
          <a:p>
            <a:pPr marL="532448" indent="-514350" algn="just">
              <a:spcBef>
                <a:spcPts val="158"/>
              </a:spcBef>
              <a:buFont typeface="Wingdings" panose="05000000000000000000" pitchFamily="2" charset="2"/>
              <a:buChar char="§"/>
              <a:tabLst>
                <a:tab pos="296228" algn="l"/>
              </a:tabLst>
            </a:pPr>
            <a:endParaRPr lang="en-US" sz="3600" dirty="0">
              <a:solidFill>
                <a:srgbClr val="333333"/>
              </a:solidFill>
              <a:latin typeface="Arial MT"/>
              <a:cs typeface="Arial MT"/>
            </a:endParaRPr>
          </a:p>
          <a:p>
            <a:pPr marL="532448" indent="-514350" algn="just">
              <a:spcBef>
                <a:spcPts val="158"/>
              </a:spcBef>
              <a:buFont typeface="Wingdings" panose="05000000000000000000" pitchFamily="2" charset="2"/>
              <a:buChar char="§"/>
              <a:tabLst>
                <a:tab pos="296228" algn="l"/>
              </a:tabLst>
            </a:pPr>
            <a:r>
              <a:rPr lang="en-US" sz="3600" dirty="0">
                <a:solidFill>
                  <a:srgbClr val="333333"/>
                </a:solidFill>
                <a:latin typeface="Arial MT"/>
                <a:cs typeface="Arial MT"/>
              </a:rPr>
              <a:t>The image of the agenda will be shared separately.</a:t>
            </a:r>
            <a:endParaRPr lang="en-US" sz="3600" dirty="0">
              <a:latin typeface="Arial MT"/>
              <a:cs typeface="Arial M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8"/>
          <p:cNvSpPr txBox="1">
            <a:spLocks noGrp="1"/>
          </p:cNvSpPr>
          <p:nvPr>
            <p:ph type="title"/>
          </p:nvPr>
        </p:nvSpPr>
        <p:spPr>
          <a:xfrm>
            <a:off x="1050823" y="3736557"/>
            <a:ext cx="16514507" cy="1546584"/>
          </a:xfrm>
          <a:prstGeom prst="rect">
            <a:avLst/>
          </a:prstGeom>
          <a:noFill/>
          <a:ln>
            <a:noFill/>
          </a:ln>
        </p:spPr>
        <p:txBody>
          <a:bodyPr spcFirstLastPara="1" vert="horz" wrap="square" lIns="137138" tIns="68550" rIns="137138" bIns="68550" rtlCol="0" anchor="ctr" anchorCtr="0">
            <a:normAutofit/>
          </a:bodyPr>
          <a:lstStyle/>
          <a:p>
            <a:pPr>
              <a:lnSpc>
                <a:spcPct val="90000"/>
              </a:lnSpc>
              <a:spcBef>
                <a:spcPts val="0"/>
              </a:spcBef>
              <a:buClr>
                <a:schemeClr val="dk1"/>
              </a:buClr>
              <a:buSzPts val="4400"/>
            </a:pPr>
            <a:r>
              <a:rPr lang="en-US" sz="6600" b="1">
                <a:latin typeface="Arial"/>
                <a:ea typeface="Arial"/>
                <a:cs typeface="Arial"/>
                <a:sym typeface="Arial"/>
              </a:rPr>
              <a:t>International Speech Contest</a:t>
            </a:r>
            <a:endParaRPr b="1">
              <a:solidFill>
                <a:srgbClr val="004165"/>
              </a:solidFill>
              <a:latin typeface="Arial"/>
              <a:ea typeface="Arial"/>
              <a:cs typeface="Arial"/>
              <a:sym typeface="Arial"/>
            </a:endParaRPr>
          </a:p>
        </p:txBody>
      </p:sp>
      <p:sp>
        <p:nvSpPr>
          <p:cNvPr id="154" name="Google Shape;154;p8"/>
          <p:cNvSpPr txBox="1"/>
          <p:nvPr/>
        </p:nvSpPr>
        <p:spPr>
          <a:xfrm>
            <a:off x="5495514" y="5134654"/>
            <a:ext cx="7741800" cy="642484"/>
          </a:xfrm>
          <a:prstGeom prst="rect">
            <a:avLst/>
          </a:prstGeom>
          <a:noFill/>
          <a:ln>
            <a:noFill/>
          </a:ln>
        </p:spPr>
        <p:txBody>
          <a:bodyPr spcFirstLastPara="1" wrap="square" lIns="0" tIns="19050" rIns="0" bIns="0" anchor="t" anchorCtr="0">
            <a:spAutoFit/>
          </a:bodyPr>
          <a:lstStyle/>
          <a:p>
            <a:pPr marL="19050"/>
            <a:r>
              <a:rPr lang="en-US" sz="4050" dirty="0">
                <a:solidFill>
                  <a:srgbClr val="333333"/>
                </a:solidFill>
                <a:latin typeface="Arial"/>
                <a:ea typeface="Arial"/>
                <a:cs typeface="Arial"/>
                <a:sym typeface="Arial"/>
              </a:rPr>
              <a:t>Thank You, Sergeant</a:t>
            </a:r>
            <a:r>
              <a:rPr lang="en-US" sz="4050" dirty="0">
                <a:solidFill>
                  <a:srgbClr val="333333"/>
                </a:solidFill>
              </a:rPr>
              <a:t>-</a:t>
            </a:r>
            <a:r>
              <a:rPr lang="en-US" sz="4050" dirty="0">
                <a:solidFill>
                  <a:srgbClr val="333333"/>
                </a:solidFill>
                <a:latin typeface="Arial"/>
                <a:ea typeface="Arial"/>
                <a:cs typeface="Arial"/>
                <a:sym typeface="Arial"/>
              </a:rPr>
              <a:t>at- Arms.</a:t>
            </a:r>
            <a:endParaRPr sz="4050" dirty="0">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1_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274</TotalTime>
  <Words>605</Words>
  <Application>Microsoft Office PowerPoint</Application>
  <PresentationFormat>Custom</PresentationFormat>
  <Paragraphs>66</Paragraphs>
  <Slides>8</Slides>
  <Notes>8</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8</vt:i4>
      </vt:variant>
    </vt:vector>
  </HeadingPairs>
  <TitlesOfParts>
    <vt:vector size="21" baseType="lpstr">
      <vt:lpstr>Arial MT</vt:lpstr>
      <vt:lpstr>Aptos</vt:lpstr>
      <vt:lpstr>Montserrat</vt:lpstr>
      <vt:lpstr>Arial</vt:lpstr>
      <vt:lpstr>Play</vt:lpstr>
      <vt:lpstr>Aptos Display</vt:lpstr>
      <vt:lpstr>Calibri</vt:lpstr>
      <vt:lpstr>Wingdings</vt:lpstr>
      <vt:lpstr>Office Theme</vt:lpstr>
      <vt:lpstr>2_Custom Design</vt:lpstr>
      <vt:lpstr>1_Custom Design</vt:lpstr>
      <vt:lpstr>1_Office Theme</vt:lpstr>
      <vt:lpstr>Custom Design</vt:lpstr>
      <vt:lpstr>PowerPoint Presentation</vt:lpstr>
      <vt:lpstr>Basics of International Speech Contest</vt:lpstr>
      <vt:lpstr>Basics of International Speech Contest</vt:lpstr>
      <vt:lpstr>Basics of International Speech Contest</vt:lpstr>
      <vt:lpstr>Speaking Order</vt:lpstr>
      <vt:lpstr>Handling Protests</vt:lpstr>
      <vt:lpstr>International Speech Contest</vt:lpstr>
      <vt:lpstr>International Speech Contest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Final DPRM PPT Mind Palace</dc:title>
  <dc:creator>Ashwini Arondkar</dc:creator>
  <cp:lastModifiedBy>Nirabhra Akash</cp:lastModifiedBy>
  <cp:revision>20</cp:revision>
  <dcterms:created xsi:type="dcterms:W3CDTF">2006-08-16T00:00:00Z</dcterms:created>
  <dcterms:modified xsi:type="dcterms:W3CDTF">2026-07-25T19:32:14Z</dcterms:modified>
  <dc:identifier>DAGJXYy6UKk</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3dc51e-dc91-4fe8-86bf-c7b3310ee5e1_Enabled">
    <vt:lpwstr>true</vt:lpwstr>
  </property>
  <property fmtid="{D5CDD505-2E9C-101B-9397-08002B2CF9AE}" pid="3" name="MSIP_Label_b13dc51e-dc91-4fe8-86bf-c7b3310ee5e1_SetDate">
    <vt:lpwstr>2026-06-30T14:04:31Z</vt:lpwstr>
  </property>
  <property fmtid="{D5CDD505-2E9C-101B-9397-08002B2CF9AE}" pid="4" name="MSIP_Label_b13dc51e-dc91-4fe8-86bf-c7b3310ee5e1_Method">
    <vt:lpwstr>Standard</vt:lpwstr>
  </property>
  <property fmtid="{D5CDD505-2E9C-101B-9397-08002B2CF9AE}" pid="5" name="MSIP_Label_b13dc51e-dc91-4fe8-86bf-c7b3310ee5e1_Name">
    <vt:lpwstr>Confidential - Internal</vt:lpwstr>
  </property>
  <property fmtid="{D5CDD505-2E9C-101B-9397-08002B2CF9AE}" pid="6" name="MSIP_Label_b13dc51e-dc91-4fe8-86bf-c7b3310ee5e1_SiteId">
    <vt:lpwstr>64f8aeda-c9ea-4be5-a09b-4f46508d43d3</vt:lpwstr>
  </property>
  <property fmtid="{D5CDD505-2E9C-101B-9397-08002B2CF9AE}" pid="7" name="MSIP_Label_b13dc51e-dc91-4fe8-86bf-c7b3310ee5e1_ActionId">
    <vt:lpwstr>ec7c5453-a15c-4b68-ae0e-99da334ce8b9</vt:lpwstr>
  </property>
  <property fmtid="{D5CDD505-2E9C-101B-9397-08002B2CF9AE}" pid="8" name="MSIP_Label_b13dc51e-dc91-4fe8-86bf-c7b3310ee5e1_ContentBits">
    <vt:lpwstr>1</vt:lpwstr>
  </property>
  <property fmtid="{D5CDD505-2E9C-101B-9397-08002B2CF9AE}" pid="9" name="MSIP_Label_b13dc51e-dc91-4fe8-86bf-c7b3310ee5e1_Tag">
    <vt:lpwstr>10, 3, 0, 1</vt:lpwstr>
  </property>
  <property fmtid="{D5CDD505-2E9C-101B-9397-08002B2CF9AE}" pid="10" name="ClassificationContentMarkingHeaderLocations">
    <vt:lpwstr>Office Theme:8</vt:lpwstr>
  </property>
  <property fmtid="{D5CDD505-2E9C-101B-9397-08002B2CF9AE}" pid="11" name="ClassificationContentMarkingHeaderText">
    <vt:lpwstr>Confidential</vt:lpwstr>
  </property>
</Properties>
</file>