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97" r:id="rId2"/>
    <p:sldMasterId id="2147483685" r:id="rId3"/>
    <p:sldMasterId id="2147483660" r:id="rId4"/>
    <p:sldMasterId id="2147483672" r:id="rId5"/>
  </p:sldMasterIdLst>
  <p:notesMasterIdLst>
    <p:notesMasterId r:id="rId24"/>
  </p:notesMasterIdLst>
  <p:handoutMasterIdLst>
    <p:handoutMasterId r:id="rId25"/>
  </p:handoutMasterIdLst>
  <p:sldIdLst>
    <p:sldId id="256"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Lst>
  <p:sldSz cx="18288000" cy="10287000"/>
  <p:notesSz cx="6858000" cy="9144000"/>
  <p:embeddedFontLst>
    <p:embeddedFont>
      <p:font typeface="Montserrat" panose="00000500000000000000" pitchFamily="2" charset="0"/>
      <p:regular r:id="rId26"/>
      <p:bold r:id="rId27"/>
      <p:italic r:id="rId28"/>
      <p:boldItalic r:id="rId29"/>
    </p:embeddedFont>
    <p:embeddedFont>
      <p:font typeface="Play" panose="020B0604020202020204" charset="0"/>
      <p:regular r:id="rId30"/>
      <p:bold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1327"/>
    <a:srgbClr val="3B01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38" autoAdjust="0"/>
    <p:restoredTop sz="49573" autoAdjust="0"/>
  </p:normalViewPr>
  <p:slideViewPr>
    <p:cSldViewPr>
      <p:cViewPr varScale="1">
        <p:scale>
          <a:sx n="42" d="100"/>
          <a:sy n="42" d="100"/>
        </p:scale>
        <p:origin x="760"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874"/>
    </p:cViewPr>
  </p:sorterViewPr>
  <p:notesViewPr>
    <p:cSldViewPr>
      <p:cViewPr varScale="1">
        <p:scale>
          <a:sx n="48" d="100"/>
          <a:sy n="48" d="100"/>
        </p:scale>
        <p:origin x="2752" y="3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6.fntdata"/><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tableStyles" Target="tableStyles.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8828CF0-F4F4-67C2-0019-46879F7105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108CE205-0205-1E2B-0897-EA2A6190783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F2385C-530F-4052-BDC6-76EE4771A0BB}" type="datetimeFigureOut">
              <a:rPr lang="en-IN" smtClean="0"/>
              <a:t>26-07-2026</a:t>
            </a:fld>
            <a:endParaRPr lang="en-IN"/>
          </a:p>
        </p:txBody>
      </p:sp>
      <p:sp>
        <p:nvSpPr>
          <p:cNvPr id="4" name="Footer Placeholder 3">
            <a:extLst>
              <a:ext uri="{FF2B5EF4-FFF2-40B4-BE49-F238E27FC236}">
                <a16:creationId xmlns:a16="http://schemas.microsoft.com/office/drawing/2014/main" id="{D2DA94EB-9FC4-DAC8-9FA0-F163FB70BC5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91702067-8359-6624-D373-F49CB14F086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D092072-FC20-4B1C-A6D6-CB3A99F93C70}" type="slidenum">
              <a:rPr lang="en-IN" smtClean="0"/>
              <a:t>‹#›</a:t>
            </a:fld>
            <a:endParaRPr lang="en-IN"/>
          </a:p>
        </p:txBody>
      </p:sp>
    </p:spTree>
    <p:extLst>
      <p:ext uri="{BB962C8B-B14F-4D97-AF65-F5344CB8AC3E}">
        <p14:creationId xmlns:p14="http://schemas.microsoft.com/office/powerpoint/2010/main" val="3294850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231899-0460-4EA2-80CA-ED2FFB5601E2}" type="datetimeFigureOut">
              <a:rPr lang="en-IN" smtClean="0"/>
              <a:t>26-07-2026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ACA97A-4E1B-4835-84B9-3C60F07ABA96}" type="slidenum">
              <a:rPr lang="en-IN" smtClean="0"/>
              <a:t>‹#›</a:t>
            </a:fld>
            <a:endParaRPr lang="en-IN"/>
          </a:p>
        </p:txBody>
      </p:sp>
    </p:spTree>
    <p:extLst>
      <p:ext uri="{BB962C8B-B14F-4D97-AF65-F5344CB8AC3E}">
        <p14:creationId xmlns:p14="http://schemas.microsoft.com/office/powerpoint/2010/main" val="2152549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dirty="0">
                <a:solidFill>
                  <a:schemeClr val="tx1"/>
                </a:solidFill>
                <a:effectLst/>
                <a:latin typeface="+mn-lt"/>
                <a:ea typeface="+mn-ea"/>
                <a:cs typeface="+mn-cs"/>
              </a:rPr>
              <a:t>Good morning, fellow Toastmasters and future contest judges.</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My name is Akash Nirabhra, and it is my privilege to conduct today's Voting Judge Training.</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Before we begin, I'd like to ask a simple question:</a:t>
            </a:r>
          </a:p>
          <a:p>
            <a:endParaRPr lang="en-IN" sz="1200" kern="1200" dirty="0">
              <a:solidFill>
                <a:schemeClr val="tx1"/>
              </a:solidFill>
              <a:effectLst/>
              <a:latin typeface="+mn-lt"/>
              <a:ea typeface="+mn-ea"/>
              <a:cs typeface="+mn-cs"/>
            </a:endParaRPr>
          </a:p>
          <a:p>
            <a:r>
              <a:rPr lang="en-IN" sz="1200" b="1" kern="1200" dirty="0">
                <a:solidFill>
                  <a:schemeClr val="tx1"/>
                </a:solidFill>
                <a:effectLst/>
                <a:latin typeface="+mn-lt"/>
                <a:ea typeface="+mn-ea"/>
                <a:cs typeface="+mn-cs"/>
              </a:rPr>
              <a:t>What is the most important person in a speech contest?</a:t>
            </a:r>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Many would say the speaker. Some would say the Contest Chair.</a:t>
            </a:r>
          </a:p>
          <a:p>
            <a:r>
              <a:rPr lang="en-IN" sz="1200" kern="1200" dirty="0">
                <a:solidFill>
                  <a:schemeClr val="tx1"/>
                </a:solidFill>
                <a:effectLst/>
                <a:latin typeface="+mn-lt"/>
                <a:ea typeface="+mn-ea"/>
                <a:cs typeface="+mn-cs"/>
              </a:rPr>
              <a:t>But the credibility of the entire contest ultimately rests on the judges.</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A contestant may spend weeks preparing a speech. They trust us to evaluate that effort fairly, objectively, and professionally.</a:t>
            </a:r>
          </a:p>
          <a:p>
            <a:r>
              <a:rPr lang="en-IN" sz="1200" kern="1200" dirty="0">
                <a:solidFill>
                  <a:schemeClr val="tx1"/>
                </a:solidFill>
                <a:effectLst/>
                <a:latin typeface="+mn-lt"/>
                <a:ea typeface="+mn-ea"/>
                <a:cs typeface="+mn-cs"/>
              </a:rPr>
              <a:t>Today's session is designed to help us become judges who inspire confidence through integrity, consistency, and excellence."</a:t>
            </a:r>
          </a:p>
          <a:p>
            <a:endParaRPr lang="en-IN" dirty="0"/>
          </a:p>
        </p:txBody>
      </p:sp>
      <p:sp>
        <p:nvSpPr>
          <p:cNvPr id="4" name="Slide Number Placeholder 3"/>
          <p:cNvSpPr>
            <a:spLocks noGrp="1"/>
          </p:cNvSpPr>
          <p:nvPr>
            <p:ph type="sldNum" sz="quarter" idx="5"/>
          </p:nvPr>
        </p:nvSpPr>
        <p:spPr/>
        <p:txBody>
          <a:bodyPr/>
          <a:lstStyle/>
          <a:p>
            <a:fld id="{B0ACA97A-4E1B-4835-84B9-3C60F07ABA96}" type="slidenum">
              <a:rPr lang="en-IN" smtClean="0"/>
              <a:t>1</a:t>
            </a:fld>
            <a:endParaRPr lang="en-IN"/>
          </a:p>
        </p:txBody>
      </p:sp>
    </p:spTree>
    <p:extLst>
      <p:ext uri="{BB962C8B-B14F-4D97-AF65-F5344CB8AC3E}">
        <p14:creationId xmlns:p14="http://schemas.microsoft.com/office/powerpoint/2010/main" val="16867760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9" name="Google Shape;24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59" name="Google Shape;259;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70" name="Google Shape;270;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0" name="Google Shape;280;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9" name="Google Shape;28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9" name="Google Shape;299;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9" name="Google Shape;309;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9" name="Google Shape;319;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8" name="Google Shape;328;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9" name="Google Shape;16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79" name="Google Shape;17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9" name="Google Shape;18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9" name="Google Shape;19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09" name="Google Shape;20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222602a1ed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9" name="Google Shape;219;g3222602a1ed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3222602a1ed_0_1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9" name="Google Shape;229;g3222602a1ed_0_1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9" name="Google Shape;23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2A985-C258-F656-9ABF-8B6807F19B38}"/>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0B858307-67B9-D93F-2D1D-E9A2AD7DCB75}"/>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76470336-32D1-93A5-98E9-C9328DB51DA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6C60F214-518D-F6D8-46FF-E255CD2BE24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8DFC783-16E5-97EF-94D2-A7A9049A1B2A}"/>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37333040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8BD18-4590-D329-701E-58E9C481EA6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7B97EA82-C358-C4A3-712C-2BE9835D19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3A52AC2-09FF-7F8A-FC3B-F98921112B38}"/>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20B890DB-AFD4-9B25-3959-5FFA8F6F377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755A940-52F8-3E39-C924-FE6E169806DD}"/>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4333235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CCC2E-C1D3-4EBE-2C08-1F66604DE530}"/>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9A1B6D6-D44B-4307-4E94-AE4480CCE808}"/>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AFEB0C1-B262-8B72-1660-15680F6E28A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7C6717EA-9D0F-912B-9D60-721A6897194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2FFD245-B2EB-9169-432A-F4C727C89EE5}"/>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958904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3337D-5EFC-68D9-5FA4-00785B48941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65A20D50-4863-8099-3586-7875ADA8BA02}"/>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9CF44506-7B9C-A0CB-DE6F-0681D5790CD9}"/>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563BA36A-65D1-4B9A-5D62-BA256E1182F0}"/>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B46EC418-5605-78AA-5D9D-A72A4C2DBC04}"/>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4FBD2565-2089-5DB8-98A3-14713286BD1D}"/>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9273983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B18D7-2412-0EDC-A8B4-F95617AC7F2B}"/>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293946A4-3231-8874-AB46-68E52E2BC9BC}"/>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3636FF1-FCFD-9FBE-CE23-63C136C2BD8B}"/>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1217A881-5806-908D-9FD6-4EF44955B898}"/>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BFC8251-1071-FD75-4D9B-B3B30FB08516}"/>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0E3C0847-BBD6-22B8-7BDC-A8FDD880DA49}"/>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8" name="Footer Placeholder 7">
            <a:extLst>
              <a:ext uri="{FF2B5EF4-FFF2-40B4-BE49-F238E27FC236}">
                <a16:creationId xmlns:a16="http://schemas.microsoft.com/office/drawing/2014/main" id="{BDE2CAC2-A7F5-7B4D-9F84-148D2D116553}"/>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36C870D3-22FC-7CA0-1856-FA345CFDEE06}"/>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19246438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55A5E-2802-3027-6C4C-449373550952}"/>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3CBD9303-11E9-E01E-DE18-FDA197ABAED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4" name="Footer Placeholder 3">
            <a:extLst>
              <a:ext uri="{FF2B5EF4-FFF2-40B4-BE49-F238E27FC236}">
                <a16:creationId xmlns:a16="http://schemas.microsoft.com/office/drawing/2014/main" id="{F8555DA8-BF0D-42F8-C0B5-4D2C55973827}"/>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13AFE10D-D20C-A5EF-BA0F-9750F22580BA}"/>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7145454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6DF220-DB8B-7331-29D7-256D72EE24E5}"/>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3" name="Footer Placeholder 2">
            <a:extLst>
              <a:ext uri="{FF2B5EF4-FFF2-40B4-BE49-F238E27FC236}">
                <a16:creationId xmlns:a16="http://schemas.microsoft.com/office/drawing/2014/main" id="{E312B30C-B8D1-7AE9-92F9-D9F1C7016EAF}"/>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FA58267B-B6D1-C103-FFE0-E092FF4A351B}"/>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1802485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1D3D0-542A-84CF-49BD-F6273D91CFCA}"/>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E9F49A40-FCB3-EA94-A572-52712DE641F5}"/>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01AEF27F-5556-3787-235F-8130799A5745}"/>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2C1015-7DFF-394A-D86E-95D97556A40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5BF2B9CA-2E33-66C4-23DE-7CE9A6B43B3D}"/>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15DF4118-CAE3-79F4-134B-CEB0336F8B73}"/>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096357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2D0A54-D0CD-AE40-08C8-4EA11F0912FB}"/>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344E9911-7858-122E-CFAC-E9FED2C42B00}"/>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F354E9B-B576-979C-AF71-740B66319EEB}"/>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F78626-CA00-FD4C-B6CF-5BF0075D580D}"/>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DA1FE58A-CD61-9ECF-B10C-87775AB4CFB3}"/>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8524FC7B-0A6C-2E83-21A8-46F43529D9BC}"/>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35296926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B5057-4884-E2CA-BD23-1C87374A167A}"/>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92A175EB-D816-2914-0B10-9A57DA8C437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A78CD74-193D-602C-0FE2-59FDAD0362F0}"/>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54C36048-CD81-6C86-0940-AF99BA9F0145}"/>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F411D09-33A8-6CBE-C982-F7319541FF87}"/>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5239965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D69DECC-BB68-9D15-CAD1-58F2FA28BEEC}"/>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B2D4796-2080-F700-C585-EA825C4FF8AC}"/>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82C1796-44BB-D776-6CD9-039C61A243A9}"/>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06E25AD3-D66D-3EBD-2725-8789D418CA4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F0808D1-ABDC-6214-4D1E-10FC4721D2F9}"/>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2370432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23297-177E-ABEE-4D7D-A6DF5F30EA2B}"/>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71248D6D-B806-5416-4571-6146F1AC65BD}"/>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4" name="Footer Placeholder 3">
            <a:extLst>
              <a:ext uri="{FF2B5EF4-FFF2-40B4-BE49-F238E27FC236}">
                <a16:creationId xmlns:a16="http://schemas.microsoft.com/office/drawing/2014/main" id="{817D5575-94DA-435F-C91B-ED432CE15B26}"/>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F42C05CA-333C-3A55-1321-65927D9397EC}"/>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41271556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E51F6-99BA-9EE2-9487-77BD84F66145}"/>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8E0E6159-17AD-2E90-2CA6-B4BF4EC2AFB3}"/>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F3687AC1-962E-B057-9099-95D66C1FC517}"/>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4087D0ED-F672-8D72-5ACF-C36C10DFC14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7CC79C3-D8B2-D5E2-9DAC-7BFBF1A4C499}"/>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0328910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27C6F-8343-0020-55B6-CC8AB7D5C281}"/>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F8100528-20BF-FBDA-68A2-6CEDCE89C4B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5682D84A-9DCB-25D9-F2CE-C671CF69CFC9}"/>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DDD44BA-F8A5-38A6-D488-2CB3D5DA68A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F100182-C4C9-BC6B-499C-11821C3F1C91}"/>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7408672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C15B7-BA3F-536A-59AF-1DFAC78426B0}"/>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0E2AD3C6-E844-BFC1-21E4-C2C826496D04}"/>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BF42E6-B4EF-74F0-35CF-48267076C7CD}"/>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FC1635B4-BF2E-986D-D135-DB69A3E67F71}"/>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BEAE73F-5CD0-1D95-C45E-C1A49AE513D6}"/>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0206181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EAD2E-E0DC-698C-9CAA-76A4AB91B6BA}"/>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A207363F-84C9-CBB7-070C-FDFE44CF079E}"/>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C464C833-D6C0-8C2E-6DD2-A2C1374CD5EC}"/>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CF6E5F1E-6F2F-7328-A836-0EC97C33328C}"/>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114B3519-F347-D5FE-E917-4668407C2EF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9D27D8CB-5C4E-0EC9-BDC2-2EC5E12CDABE}"/>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34399798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471FC-7DB9-112E-98E5-254E02E4DB6A}"/>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E091F4D5-0C5B-49C1-BA05-4BAF9124F00D}"/>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5B5D7C7-3689-1C8E-2FC6-10C2EAFABB53}"/>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FE471176-30C4-18E0-19D9-A5B8CBE922DB}"/>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4B05B46-A270-F717-0F2F-8908CA3EE137}"/>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9F2D3D6E-8F18-FEFC-2A06-013342790FE9}"/>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8" name="Footer Placeholder 7">
            <a:extLst>
              <a:ext uri="{FF2B5EF4-FFF2-40B4-BE49-F238E27FC236}">
                <a16:creationId xmlns:a16="http://schemas.microsoft.com/office/drawing/2014/main" id="{B082801E-6DE9-12EC-2C1F-D0FAF8F0DF3E}"/>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1E2AC21E-E5FC-5547-A2B3-86988797EBF4}"/>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8470244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B8242-80F9-FF58-8CAE-DC4E333DFE9E}"/>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630F6687-7309-6055-D685-304426B17F4E}"/>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4" name="Footer Placeholder 3">
            <a:extLst>
              <a:ext uri="{FF2B5EF4-FFF2-40B4-BE49-F238E27FC236}">
                <a16:creationId xmlns:a16="http://schemas.microsoft.com/office/drawing/2014/main" id="{E231C5B8-25B5-4FA0-9A61-9275DC8A143C}"/>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D04F824B-B488-652E-6DF5-92248EA4A68C}"/>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198551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355E1B8-FE11-5489-A583-7B4D0B0C8905}"/>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3" name="Footer Placeholder 2">
            <a:extLst>
              <a:ext uri="{FF2B5EF4-FFF2-40B4-BE49-F238E27FC236}">
                <a16:creationId xmlns:a16="http://schemas.microsoft.com/office/drawing/2014/main" id="{16A97399-0EF0-F3CE-089E-379C7A3D73FB}"/>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A71DDF8E-3081-E8F0-1ED9-B9B6CF15F22E}"/>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6286034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840E8-221A-68BF-A4EF-B4389E870ECB}"/>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E727547F-09ED-6B35-0A0A-F02C1176A8CC}"/>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93315D97-8DE3-BE3C-1CAF-F64B7132D260}"/>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99C3D5-DECE-B9BE-7087-837FFB191731}"/>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9F84E85A-E665-F51F-5B62-0B7FA7FFBD20}"/>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3A1A10F-7777-BBD0-82E2-FD4E3A6CF7FC}"/>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4981887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A777-7538-1D87-5618-29BE6DE91A61}"/>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A4C8A385-BC3D-3193-19C8-0F30C16BA8E1}"/>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66F64E2-7016-94BE-7D7F-12303805DE9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5B7422-F81F-0AF6-66EA-88B1D12B7304}"/>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91FCABE1-ABD5-56BE-F5D8-EAE131F8734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3FC8BCD-29DF-366A-E5A7-C11136BCA5BD}"/>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36342812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2B789-A83D-DC34-D0A0-A350DABB90EB}"/>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075374C8-9553-829E-2BCB-CAB7E4A8DBD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15504B8-CE85-B6BD-9958-587B00DD6F81}"/>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CC8A2A1-A229-A49C-479F-812650A52BF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245CFA8-2B88-86F5-118E-456B7F854CD3}"/>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2113651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10FB34-ACD3-FB61-3C7B-0D8E86E77472}"/>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C818489-5C8F-6FD1-0B9D-4182CAE088E4}"/>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133AD8A-D86A-A745-F1E3-442166FDBECF}"/>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BFA77AC-8719-DE0A-C2E8-CD5518DFD9A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37A9C45-57B5-A597-0774-B1ED166607C5}"/>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8166441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Content" type="obj" preserve="1">
  <p:cSld name="Title and Content">
    <p:spTree>
      <p:nvGrpSpPr>
        <p:cNvPr id="1" name="Shape 11"/>
        <p:cNvGrpSpPr/>
        <p:nvPr/>
      </p:nvGrpSpPr>
      <p:grpSpPr>
        <a:xfrm>
          <a:off x="0" y="0"/>
          <a:ext cx="0" cy="0"/>
          <a:chOff x="0" y="0"/>
          <a:chExt cx="0" cy="0"/>
        </a:xfrm>
      </p:grpSpPr>
      <p:sp>
        <p:nvSpPr>
          <p:cNvPr id="12" name="Google Shape;12;p18"/>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8"/>
          <p:cNvSpPr txBox="1">
            <a:spLocks noGrp="1"/>
          </p:cNvSpPr>
          <p:nvPr>
            <p:ph type="body" idx="1"/>
          </p:nvPr>
        </p:nvSpPr>
        <p:spPr>
          <a:xfrm>
            <a:off x="1257300" y="2738438"/>
            <a:ext cx="15773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14" name="Google Shape;14;p18"/>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8"/>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8"/>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0511519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17"/>
        <p:cNvGrpSpPr/>
        <p:nvPr/>
      </p:nvGrpSpPr>
      <p:grpSpPr>
        <a:xfrm>
          <a:off x="0" y="0"/>
          <a:ext cx="0" cy="0"/>
          <a:chOff x="0" y="0"/>
          <a:chExt cx="0" cy="0"/>
        </a:xfrm>
      </p:grpSpPr>
      <p:sp>
        <p:nvSpPr>
          <p:cNvPr id="18" name="Google Shape;18;p19"/>
          <p:cNvSpPr txBox="1">
            <a:spLocks noGrp="1"/>
          </p:cNvSpPr>
          <p:nvPr>
            <p:ph type="ctrTitle"/>
          </p:nvPr>
        </p:nvSpPr>
        <p:spPr>
          <a:xfrm>
            <a:off x="2286000" y="1683545"/>
            <a:ext cx="13716000" cy="35814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9"/>
          <p:cNvSpPr txBox="1">
            <a:spLocks noGrp="1"/>
          </p:cNvSpPr>
          <p:nvPr>
            <p:ph type="subTitle" idx="1"/>
          </p:nvPr>
        </p:nvSpPr>
        <p:spPr>
          <a:xfrm>
            <a:off x="2286000" y="5403057"/>
            <a:ext cx="13716000" cy="2483643"/>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500"/>
              </a:spcBef>
              <a:spcAft>
                <a:spcPts val="0"/>
              </a:spcAft>
              <a:buClr>
                <a:schemeClr val="dk1"/>
              </a:buClr>
              <a:buSzPts val="2400"/>
              <a:buNone/>
              <a:defRPr sz="3600"/>
            </a:lvl1pPr>
            <a:lvl2pPr lvl="1" algn="ctr">
              <a:lnSpc>
                <a:spcPct val="90000"/>
              </a:lnSpc>
              <a:spcBef>
                <a:spcPts val="750"/>
              </a:spcBef>
              <a:spcAft>
                <a:spcPts val="0"/>
              </a:spcAft>
              <a:buClr>
                <a:schemeClr val="dk1"/>
              </a:buClr>
              <a:buSzPts val="2000"/>
              <a:buNone/>
              <a:defRPr sz="3000"/>
            </a:lvl2pPr>
            <a:lvl3pPr lvl="2" algn="ctr">
              <a:lnSpc>
                <a:spcPct val="90000"/>
              </a:lnSpc>
              <a:spcBef>
                <a:spcPts val="750"/>
              </a:spcBef>
              <a:spcAft>
                <a:spcPts val="0"/>
              </a:spcAft>
              <a:buClr>
                <a:schemeClr val="dk1"/>
              </a:buClr>
              <a:buSzPts val="1800"/>
              <a:buNone/>
              <a:defRPr sz="2700"/>
            </a:lvl3pPr>
            <a:lvl4pPr lvl="3" algn="ctr">
              <a:lnSpc>
                <a:spcPct val="90000"/>
              </a:lnSpc>
              <a:spcBef>
                <a:spcPts val="750"/>
              </a:spcBef>
              <a:spcAft>
                <a:spcPts val="0"/>
              </a:spcAft>
              <a:buClr>
                <a:schemeClr val="dk1"/>
              </a:buClr>
              <a:buSzPts val="1600"/>
              <a:buNone/>
              <a:defRPr sz="2400"/>
            </a:lvl4pPr>
            <a:lvl5pPr lvl="4" algn="ctr">
              <a:lnSpc>
                <a:spcPct val="90000"/>
              </a:lnSpc>
              <a:spcBef>
                <a:spcPts val="750"/>
              </a:spcBef>
              <a:spcAft>
                <a:spcPts val="0"/>
              </a:spcAft>
              <a:buClr>
                <a:schemeClr val="dk1"/>
              </a:buClr>
              <a:buSzPts val="1600"/>
              <a:buNone/>
              <a:defRPr sz="2400"/>
            </a:lvl5pPr>
            <a:lvl6pPr lvl="5" algn="ctr">
              <a:lnSpc>
                <a:spcPct val="90000"/>
              </a:lnSpc>
              <a:spcBef>
                <a:spcPts val="750"/>
              </a:spcBef>
              <a:spcAft>
                <a:spcPts val="0"/>
              </a:spcAft>
              <a:buClr>
                <a:schemeClr val="dk1"/>
              </a:buClr>
              <a:buSzPts val="1600"/>
              <a:buNone/>
              <a:defRPr sz="2400"/>
            </a:lvl6pPr>
            <a:lvl7pPr lvl="6" algn="ctr">
              <a:lnSpc>
                <a:spcPct val="90000"/>
              </a:lnSpc>
              <a:spcBef>
                <a:spcPts val="750"/>
              </a:spcBef>
              <a:spcAft>
                <a:spcPts val="0"/>
              </a:spcAft>
              <a:buClr>
                <a:schemeClr val="dk1"/>
              </a:buClr>
              <a:buSzPts val="1600"/>
              <a:buNone/>
              <a:defRPr sz="2400"/>
            </a:lvl7pPr>
            <a:lvl8pPr lvl="7" algn="ctr">
              <a:lnSpc>
                <a:spcPct val="90000"/>
              </a:lnSpc>
              <a:spcBef>
                <a:spcPts val="750"/>
              </a:spcBef>
              <a:spcAft>
                <a:spcPts val="0"/>
              </a:spcAft>
              <a:buClr>
                <a:schemeClr val="dk1"/>
              </a:buClr>
              <a:buSzPts val="1600"/>
              <a:buNone/>
              <a:defRPr sz="2400"/>
            </a:lvl8pPr>
            <a:lvl9pPr lvl="8" algn="ctr">
              <a:lnSpc>
                <a:spcPct val="90000"/>
              </a:lnSpc>
              <a:spcBef>
                <a:spcPts val="750"/>
              </a:spcBef>
              <a:spcAft>
                <a:spcPts val="0"/>
              </a:spcAft>
              <a:buClr>
                <a:schemeClr val="dk1"/>
              </a:buClr>
              <a:buSzPts val="1600"/>
              <a:buNone/>
              <a:defRPr sz="2400"/>
            </a:lvl9pPr>
          </a:lstStyle>
          <a:p>
            <a:endParaRPr/>
          </a:p>
        </p:txBody>
      </p:sp>
      <p:sp>
        <p:nvSpPr>
          <p:cNvPr id="20" name="Google Shape;20;p19"/>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9"/>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19"/>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8705154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tion Header" type="secHead" preserve="1">
  <p:cSld name="Section Header">
    <p:spTree>
      <p:nvGrpSpPr>
        <p:cNvPr id="1" name="Shape 23"/>
        <p:cNvGrpSpPr/>
        <p:nvPr/>
      </p:nvGrpSpPr>
      <p:grpSpPr>
        <a:xfrm>
          <a:off x="0" y="0"/>
          <a:ext cx="0" cy="0"/>
          <a:chOff x="0" y="0"/>
          <a:chExt cx="0" cy="0"/>
        </a:xfrm>
      </p:grpSpPr>
      <p:sp>
        <p:nvSpPr>
          <p:cNvPr id="24" name="Google Shape;24;p20"/>
          <p:cNvSpPr txBox="1">
            <a:spLocks noGrp="1"/>
          </p:cNvSpPr>
          <p:nvPr>
            <p:ph type="title"/>
          </p:nvPr>
        </p:nvSpPr>
        <p:spPr>
          <a:xfrm>
            <a:off x="1247775" y="2564608"/>
            <a:ext cx="15773400" cy="427910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20"/>
          <p:cNvSpPr txBox="1">
            <a:spLocks noGrp="1"/>
          </p:cNvSpPr>
          <p:nvPr>
            <p:ph type="body" idx="1"/>
          </p:nvPr>
        </p:nvSpPr>
        <p:spPr>
          <a:xfrm>
            <a:off x="1247775" y="6884195"/>
            <a:ext cx="15773400" cy="2250281"/>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rgbClr val="757575"/>
              </a:buClr>
              <a:buSzPts val="2400"/>
              <a:buNone/>
              <a:defRPr sz="3600">
                <a:solidFill>
                  <a:srgbClr val="757575"/>
                </a:solidFill>
              </a:defRPr>
            </a:lvl1pPr>
            <a:lvl2pPr marL="1371600" lvl="1" indent="-342900" algn="l">
              <a:lnSpc>
                <a:spcPct val="90000"/>
              </a:lnSpc>
              <a:spcBef>
                <a:spcPts val="750"/>
              </a:spcBef>
              <a:spcAft>
                <a:spcPts val="0"/>
              </a:spcAft>
              <a:buClr>
                <a:srgbClr val="757575"/>
              </a:buClr>
              <a:buSzPts val="2000"/>
              <a:buNone/>
              <a:defRPr sz="3000">
                <a:solidFill>
                  <a:srgbClr val="757575"/>
                </a:solidFill>
              </a:defRPr>
            </a:lvl2pPr>
            <a:lvl3pPr marL="2057400" lvl="2" indent="-342900" algn="l">
              <a:lnSpc>
                <a:spcPct val="90000"/>
              </a:lnSpc>
              <a:spcBef>
                <a:spcPts val="750"/>
              </a:spcBef>
              <a:spcAft>
                <a:spcPts val="0"/>
              </a:spcAft>
              <a:buClr>
                <a:srgbClr val="757575"/>
              </a:buClr>
              <a:buSzPts val="1800"/>
              <a:buNone/>
              <a:defRPr sz="2700">
                <a:solidFill>
                  <a:srgbClr val="757575"/>
                </a:solidFill>
              </a:defRPr>
            </a:lvl3pPr>
            <a:lvl4pPr marL="2743200" lvl="3" indent="-342900" algn="l">
              <a:lnSpc>
                <a:spcPct val="90000"/>
              </a:lnSpc>
              <a:spcBef>
                <a:spcPts val="750"/>
              </a:spcBef>
              <a:spcAft>
                <a:spcPts val="0"/>
              </a:spcAft>
              <a:buClr>
                <a:srgbClr val="757575"/>
              </a:buClr>
              <a:buSzPts val="1600"/>
              <a:buNone/>
              <a:defRPr sz="2400">
                <a:solidFill>
                  <a:srgbClr val="757575"/>
                </a:solidFill>
              </a:defRPr>
            </a:lvl4pPr>
            <a:lvl5pPr marL="3429000" lvl="4" indent="-342900" algn="l">
              <a:lnSpc>
                <a:spcPct val="90000"/>
              </a:lnSpc>
              <a:spcBef>
                <a:spcPts val="750"/>
              </a:spcBef>
              <a:spcAft>
                <a:spcPts val="0"/>
              </a:spcAft>
              <a:buClr>
                <a:srgbClr val="757575"/>
              </a:buClr>
              <a:buSzPts val="1600"/>
              <a:buNone/>
              <a:defRPr sz="2400">
                <a:solidFill>
                  <a:srgbClr val="757575"/>
                </a:solidFill>
              </a:defRPr>
            </a:lvl5pPr>
            <a:lvl6pPr marL="4114800" lvl="5" indent="-342900" algn="l">
              <a:lnSpc>
                <a:spcPct val="90000"/>
              </a:lnSpc>
              <a:spcBef>
                <a:spcPts val="750"/>
              </a:spcBef>
              <a:spcAft>
                <a:spcPts val="0"/>
              </a:spcAft>
              <a:buClr>
                <a:srgbClr val="757575"/>
              </a:buClr>
              <a:buSzPts val="1600"/>
              <a:buNone/>
              <a:defRPr sz="2400">
                <a:solidFill>
                  <a:srgbClr val="757575"/>
                </a:solidFill>
              </a:defRPr>
            </a:lvl6pPr>
            <a:lvl7pPr marL="4800600" lvl="6" indent="-342900" algn="l">
              <a:lnSpc>
                <a:spcPct val="90000"/>
              </a:lnSpc>
              <a:spcBef>
                <a:spcPts val="750"/>
              </a:spcBef>
              <a:spcAft>
                <a:spcPts val="0"/>
              </a:spcAft>
              <a:buClr>
                <a:srgbClr val="757575"/>
              </a:buClr>
              <a:buSzPts val="1600"/>
              <a:buNone/>
              <a:defRPr sz="2400">
                <a:solidFill>
                  <a:srgbClr val="757575"/>
                </a:solidFill>
              </a:defRPr>
            </a:lvl7pPr>
            <a:lvl8pPr marL="5486400" lvl="7" indent="-342900" algn="l">
              <a:lnSpc>
                <a:spcPct val="90000"/>
              </a:lnSpc>
              <a:spcBef>
                <a:spcPts val="750"/>
              </a:spcBef>
              <a:spcAft>
                <a:spcPts val="0"/>
              </a:spcAft>
              <a:buClr>
                <a:srgbClr val="757575"/>
              </a:buClr>
              <a:buSzPts val="1600"/>
              <a:buNone/>
              <a:defRPr sz="2400">
                <a:solidFill>
                  <a:srgbClr val="757575"/>
                </a:solidFill>
              </a:defRPr>
            </a:lvl8pPr>
            <a:lvl9pPr marL="6172200" lvl="8" indent="-342900" algn="l">
              <a:lnSpc>
                <a:spcPct val="90000"/>
              </a:lnSpc>
              <a:spcBef>
                <a:spcPts val="750"/>
              </a:spcBef>
              <a:spcAft>
                <a:spcPts val="0"/>
              </a:spcAft>
              <a:buClr>
                <a:srgbClr val="757575"/>
              </a:buClr>
              <a:buSzPts val="1600"/>
              <a:buNone/>
              <a:defRPr sz="2400">
                <a:solidFill>
                  <a:srgbClr val="757575"/>
                </a:solidFill>
              </a:defRPr>
            </a:lvl9pPr>
          </a:lstStyle>
          <a:p>
            <a:endParaRPr/>
          </a:p>
        </p:txBody>
      </p:sp>
      <p:sp>
        <p:nvSpPr>
          <p:cNvPr id="26" name="Google Shape;26;p20"/>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0"/>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20"/>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607242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wo Content" type="twoObj" preserve="1">
  <p:cSld name="Two Content">
    <p:spTree>
      <p:nvGrpSpPr>
        <p:cNvPr id="1" name="Shape 29"/>
        <p:cNvGrpSpPr/>
        <p:nvPr/>
      </p:nvGrpSpPr>
      <p:grpSpPr>
        <a:xfrm>
          <a:off x="0" y="0"/>
          <a:ext cx="0" cy="0"/>
          <a:chOff x="0" y="0"/>
          <a:chExt cx="0" cy="0"/>
        </a:xfrm>
      </p:grpSpPr>
      <p:sp>
        <p:nvSpPr>
          <p:cNvPr id="30" name="Google Shape;30;p21"/>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21"/>
          <p:cNvSpPr txBox="1">
            <a:spLocks noGrp="1"/>
          </p:cNvSpPr>
          <p:nvPr>
            <p:ph type="body" idx="1"/>
          </p:nvPr>
        </p:nvSpPr>
        <p:spPr>
          <a:xfrm>
            <a:off x="1257300" y="2738438"/>
            <a:ext cx="7772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32" name="Google Shape;32;p21"/>
          <p:cNvSpPr txBox="1">
            <a:spLocks noGrp="1"/>
          </p:cNvSpPr>
          <p:nvPr>
            <p:ph type="body" idx="2"/>
          </p:nvPr>
        </p:nvSpPr>
        <p:spPr>
          <a:xfrm>
            <a:off x="9258300" y="2738438"/>
            <a:ext cx="7772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33" name="Google Shape;33;p21"/>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21"/>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1"/>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852795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omparison" type="twoTxTwoObj" preserve="1">
  <p:cSld name="Comparison">
    <p:spTree>
      <p:nvGrpSpPr>
        <p:cNvPr id="1" name="Shape 36"/>
        <p:cNvGrpSpPr/>
        <p:nvPr/>
      </p:nvGrpSpPr>
      <p:grpSpPr>
        <a:xfrm>
          <a:off x="0" y="0"/>
          <a:ext cx="0" cy="0"/>
          <a:chOff x="0" y="0"/>
          <a:chExt cx="0" cy="0"/>
        </a:xfrm>
      </p:grpSpPr>
      <p:sp>
        <p:nvSpPr>
          <p:cNvPr id="37" name="Google Shape;37;p22"/>
          <p:cNvSpPr txBox="1">
            <a:spLocks noGrp="1"/>
          </p:cNvSpPr>
          <p:nvPr>
            <p:ph type="title"/>
          </p:nvPr>
        </p:nvSpPr>
        <p:spPr>
          <a:xfrm>
            <a:off x="1259682"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22"/>
          <p:cNvSpPr txBox="1">
            <a:spLocks noGrp="1"/>
          </p:cNvSpPr>
          <p:nvPr>
            <p:ph type="body" idx="1"/>
          </p:nvPr>
        </p:nvSpPr>
        <p:spPr>
          <a:xfrm>
            <a:off x="1259683" y="2521745"/>
            <a:ext cx="7736681" cy="1235868"/>
          </a:xfrm>
          <a:prstGeom prst="rect">
            <a:avLst/>
          </a:prstGeom>
          <a:noFill/>
          <a:ln>
            <a:noFill/>
          </a:ln>
        </p:spPr>
        <p:txBody>
          <a:bodyPr spcFirstLastPara="1" wrap="square" lIns="91425" tIns="45700" rIns="91425" bIns="45700" anchor="b" anchorCtr="0">
            <a:normAutofit/>
          </a:bodyPr>
          <a:lstStyle>
            <a:lvl1pPr marL="685800" lvl="0" indent="-342900" algn="l">
              <a:lnSpc>
                <a:spcPct val="90000"/>
              </a:lnSpc>
              <a:spcBef>
                <a:spcPts val="1500"/>
              </a:spcBef>
              <a:spcAft>
                <a:spcPts val="0"/>
              </a:spcAft>
              <a:buClr>
                <a:schemeClr val="dk1"/>
              </a:buClr>
              <a:buSzPts val="2400"/>
              <a:buNone/>
              <a:defRPr sz="3600" b="1"/>
            </a:lvl1pPr>
            <a:lvl2pPr marL="1371600" lvl="1" indent="-342900" algn="l">
              <a:lnSpc>
                <a:spcPct val="90000"/>
              </a:lnSpc>
              <a:spcBef>
                <a:spcPts val="750"/>
              </a:spcBef>
              <a:spcAft>
                <a:spcPts val="0"/>
              </a:spcAft>
              <a:buClr>
                <a:schemeClr val="dk1"/>
              </a:buClr>
              <a:buSzPts val="2000"/>
              <a:buNone/>
              <a:defRPr sz="3000" b="1"/>
            </a:lvl2pPr>
            <a:lvl3pPr marL="2057400" lvl="2" indent="-342900" algn="l">
              <a:lnSpc>
                <a:spcPct val="90000"/>
              </a:lnSpc>
              <a:spcBef>
                <a:spcPts val="750"/>
              </a:spcBef>
              <a:spcAft>
                <a:spcPts val="0"/>
              </a:spcAft>
              <a:buClr>
                <a:schemeClr val="dk1"/>
              </a:buClr>
              <a:buSzPts val="1800"/>
              <a:buNone/>
              <a:defRPr sz="2700" b="1"/>
            </a:lvl3pPr>
            <a:lvl4pPr marL="2743200" lvl="3" indent="-342900" algn="l">
              <a:lnSpc>
                <a:spcPct val="90000"/>
              </a:lnSpc>
              <a:spcBef>
                <a:spcPts val="750"/>
              </a:spcBef>
              <a:spcAft>
                <a:spcPts val="0"/>
              </a:spcAft>
              <a:buClr>
                <a:schemeClr val="dk1"/>
              </a:buClr>
              <a:buSzPts val="1600"/>
              <a:buNone/>
              <a:defRPr sz="2400" b="1"/>
            </a:lvl4pPr>
            <a:lvl5pPr marL="3429000" lvl="4" indent="-342900" algn="l">
              <a:lnSpc>
                <a:spcPct val="90000"/>
              </a:lnSpc>
              <a:spcBef>
                <a:spcPts val="750"/>
              </a:spcBef>
              <a:spcAft>
                <a:spcPts val="0"/>
              </a:spcAft>
              <a:buClr>
                <a:schemeClr val="dk1"/>
              </a:buClr>
              <a:buSzPts val="1600"/>
              <a:buNone/>
              <a:defRPr sz="2400" b="1"/>
            </a:lvl5pPr>
            <a:lvl6pPr marL="4114800" lvl="5" indent="-342900" algn="l">
              <a:lnSpc>
                <a:spcPct val="90000"/>
              </a:lnSpc>
              <a:spcBef>
                <a:spcPts val="750"/>
              </a:spcBef>
              <a:spcAft>
                <a:spcPts val="0"/>
              </a:spcAft>
              <a:buClr>
                <a:schemeClr val="dk1"/>
              </a:buClr>
              <a:buSzPts val="1600"/>
              <a:buNone/>
              <a:defRPr sz="2400" b="1"/>
            </a:lvl6pPr>
            <a:lvl7pPr marL="4800600" lvl="6" indent="-342900" algn="l">
              <a:lnSpc>
                <a:spcPct val="90000"/>
              </a:lnSpc>
              <a:spcBef>
                <a:spcPts val="750"/>
              </a:spcBef>
              <a:spcAft>
                <a:spcPts val="0"/>
              </a:spcAft>
              <a:buClr>
                <a:schemeClr val="dk1"/>
              </a:buClr>
              <a:buSzPts val="1600"/>
              <a:buNone/>
              <a:defRPr sz="2400" b="1"/>
            </a:lvl7pPr>
            <a:lvl8pPr marL="5486400" lvl="7" indent="-342900" algn="l">
              <a:lnSpc>
                <a:spcPct val="90000"/>
              </a:lnSpc>
              <a:spcBef>
                <a:spcPts val="750"/>
              </a:spcBef>
              <a:spcAft>
                <a:spcPts val="0"/>
              </a:spcAft>
              <a:buClr>
                <a:schemeClr val="dk1"/>
              </a:buClr>
              <a:buSzPts val="1600"/>
              <a:buNone/>
              <a:defRPr sz="2400" b="1"/>
            </a:lvl8pPr>
            <a:lvl9pPr marL="6172200" lvl="8" indent="-342900" algn="l">
              <a:lnSpc>
                <a:spcPct val="90000"/>
              </a:lnSpc>
              <a:spcBef>
                <a:spcPts val="750"/>
              </a:spcBef>
              <a:spcAft>
                <a:spcPts val="0"/>
              </a:spcAft>
              <a:buClr>
                <a:schemeClr val="dk1"/>
              </a:buClr>
              <a:buSzPts val="1600"/>
              <a:buNone/>
              <a:defRPr sz="2400" b="1"/>
            </a:lvl9pPr>
          </a:lstStyle>
          <a:p>
            <a:endParaRPr/>
          </a:p>
        </p:txBody>
      </p:sp>
      <p:sp>
        <p:nvSpPr>
          <p:cNvPr id="39" name="Google Shape;39;p22"/>
          <p:cNvSpPr txBox="1">
            <a:spLocks noGrp="1"/>
          </p:cNvSpPr>
          <p:nvPr>
            <p:ph type="body" idx="2"/>
          </p:nvPr>
        </p:nvSpPr>
        <p:spPr>
          <a:xfrm>
            <a:off x="1259683" y="3757613"/>
            <a:ext cx="7736681" cy="5526882"/>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40" name="Google Shape;40;p22"/>
          <p:cNvSpPr txBox="1">
            <a:spLocks noGrp="1"/>
          </p:cNvSpPr>
          <p:nvPr>
            <p:ph type="body" idx="3"/>
          </p:nvPr>
        </p:nvSpPr>
        <p:spPr>
          <a:xfrm>
            <a:off x="9258300" y="2521745"/>
            <a:ext cx="7774782" cy="1235868"/>
          </a:xfrm>
          <a:prstGeom prst="rect">
            <a:avLst/>
          </a:prstGeom>
          <a:noFill/>
          <a:ln>
            <a:noFill/>
          </a:ln>
        </p:spPr>
        <p:txBody>
          <a:bodyPr spcFirstLastPara="1" wrap="square" lIns="91425" tIns="45700" rIns="91425" bIns="45700" anchor="b" anchorCtr="0">
            <a:normAutofit/>
          </a:bodyPr>
          <a:lstStyle>
            <a:lvl1pPr marL="685800" lvl="0" indent="-342900" algn="l">
              <a:lnSpc>
                <a:spcPct val="90000"/>
              </a:lnSpc>
              <a:spcBef>
                <a:spcPts val="1500"/>
              </a:spcBef>
              <a:spcAft>
                <a:spcPts val="0"/>
              </a:spcAft>
              <a:buClr>
                <a:schemeClr val="dk1"/>
              </a:buClr>
              <a:buSzPts val="2400"/>
              <a:buNone/>
              <a:defRPr sz="3600" b="1"/>
            </a:lvl1pPr>
            <a:lvl2pPr marL="1371600" lvl="1" indent="-342900" algn="l">
              <a:lnSpc>
                <a:spcPct val="90000"/>
              </a:lnSpc>
              <a:spcBef>
                <a:spcPts val="750"/>
              </a:spcBef>
              <a:spcAft>
                <a:spcPts val="0"/>
              </a:spcAft>
              <a:buClr>
                <a:schemeClr val="dk1"/>
              </a:buClr>
              <a:buSzPts val="2000"/>
              <a:buNone/>
              <a:defRPr sz="3000" b="1"/>
            </a:lvl2pPr>
            <a:lvl3pPr marL="2057400" lvl="2" indent="-342900" algn="l">
              <a:lnSpc>
                <a:spcPct val="90000"/>
              </a:lnSpc>
              <a:spcBef>
                <a:spcPts val="750"/>
              </a:spcBef>
              <a:spcAft>
                <a:spcPts val="0"/>
              </a:spcAft>
              <a:buClr>
                <a:schemeClr val="dk1"/>
              </a:buClr>
              <a:buSzPts val="1800"/>
              <a:buNone/>
              <a:defRPr sz="2700" b="1"/>
            </a:lvl3pPr>
            <a:lvl4pPr marL="2743200" lvl="3" indent="-342900" algn="l">
              <a:lnSpc>
                <a:spcPct val="90000"/>
              </a:lnSpc>
              <a:spcBef>
                <a:spcPts val="750"/>
              </a:spcBef>
              <a:spcAft>
                <a:spcPts val="0"/>
              </a:spcAft>
              <a:buClr>
                <a:schemeClr val="dk1"/>
              </a:buClr>
              <a:buSzPts val="1600"/>
              <a:buNone/>
              <a:defRPr sz="2400" b="1"/>
            </a:lvl4pPr>
            <a:lvl5pPr marL="3429000" lvl="4" indent="-342900" algn="l">
              <a:lnSpc>
                <a:spcPct val="90000"/>
              </a:lnSpc>
              <a:spcBef>
                <a:spcPts val="750"/>
              </a:spcBef>
              <a:spcAft>
                <a:spcPts val="0"/>
              </a:spcAft>
              <a:buClr>
                <a:schemeClr val="dk1"/>
              </a:buClr>
              <a:buSzPts val="1600"/>
              <a:buNone/>
              <a:defRPr sz="2400" b="1"/>
            </a:lvl5pPr>
            <a:lvl6pPr marL="4114800" lvl="5" indent="-342900" algn="l">
              <a:lnSpc>
                <a:spcPct val="90000"/>
              </a:lnSpc>
              <a:spcBef>
                <a:spcPts val="750"/>
              </a:spcBef>
              <a:spcAft>
                <a:spcPts val="0"/>
              </a:spcAft>
              <a:buClr>
                <a:schemeClr val="dk1"/>
              </a:buClr>
              <a:buSzPts val="1600"/>
              <a:buNone/>
              <a:defRPr sz="2400" b="1"/>
            </a:lvl6pPr>
            <a:lvl7pPr marL="4800600" lvl="6" indent="-342900" algn="l">
              <a:lnSpc>
                <a:spcPct val="90000"/>
              </a:lnSpc>
              <a:spcBef>
                <a:spcPts val="750"/>
              </a:spcBef>
              <a:spcAft>
                <a:spcPts val="0"/>
              </a:spcAft>
              <a:buClr>
                <a:schemeClr val="dk1"/>
              </a:buClr>
              <a:buSzPts val="1600"/>
              <a:buNone/>
              <a:defRPr sz="2400" b="1"/>
            </a:lvl7pPr>
            <a:lvl8pPr marL="5486400" lvl="7" indent="-342900" algn="l">
              <a:lnSpc>
                <a:spcPct val="90000"/>
              </a:lnSpc>
              <a:spcBef>
                <a:spcPts val="750"/>
              </a:spcBef>
              <a:spcAft>
                <a:spcPts val="0"/>
              </a:spcAft>
              <a:buClr>
                <a:schemeClr val="dk1"/>
              </a:buClr>
              <a:buSzPts val="1600"/>
              <a:buNone/>
              <a:defRPr sz="2400" b="1"/>
            </a:lvl8pPr>
            <a:lvl9pPr marL="6172200" lvl="8" indent="-342900" algn="l">
              <a:lnSpc>
                <a:spcPct val="90000"/>
              </a:lnSpc>
              <a:spcBef>
                <a:spcPts val="750"/>
              </a:spcBef>
              <a:spcAft>
                <a:spcPts val="0"/>
              </a:spcAft>
              <a:buClr>
                <a:schemeClr val="dk1"/>
              </a:buClr>
              <a:buSzPts val="1600"/>
              <a:buNone/>
              <a:defRPr sz="2400" b="1"/>
            </a:lvl9pPr>
          </a:lstStyle>
          <a:p>
            <a:endParaRPr/>
          </a:p>
        </p:txBody>
      </p:sp>
      <p:sp>
        <p:nvSpPr>
          <p:cNvPr id="41" name="Google Shape;41;p22"/>
          <p:cNvSpPr txBox="1">
            <a:spLocks noGrp="1"/>
          </p:cNvSpPr>
          <p:nvPr>
            <p:ph type="body" idx="4"/>
          </p:nvPr>
        </p:nvSpPr>
        <p:spPr>
          <a:xfrm>
            <a:off x="9258300" y="3757613"/>
            <a:ext cx="7774782" cy="5526882"/>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42" name="Google Shape;42;p22"/>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2"/>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22"/>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77026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Only" type="titleOnly" preserve="1">
  <p:cSld name="Title Only">
    <p:spTree>
      <p:nvGrpSpPr>
        <p:cNvPr id="1" name="Shape 45"/>
        <p:cNvGrpSpPr/>
        <p:nvPr/>
      </p:nvGrpSpPr>
      <p:grpSpPr>
        <a:xfrm>
          <a:off x="0" y="0"/>
          <a:ext cx="0" cy="0"/>
          <a:chOff x="0" y="0"/>
          <a:chExt cx="0" cy="0"/>
        </a:xfrm>
      </p:grpSpPr>
      <p:sp>
        <p:nvSpPr>
          <p:cNvPr id="46" name="Google Shape;46;p23"/>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23"/>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23"/>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23"/>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6840222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50"/>
        <p:cNvGrpSpPr/>
        <p:nvPr/>
      </p:nvGrpSpPr>
      <p:grpSpPr>
        <a:xfrm>
          <a:off x="0" y="0"/>
          <a:ext cx="0" cy="0"/>
          <a:chOff x="0" y="0"/>
          <a:chExt cx="0" cy="0"/>
        </a:xfrm>
      </p:grpSpPr>
      <p:sp>
        <p:nvSpPr>
          <p:cNvPr id="51" name="Google Shape;51;p24"/>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4"/>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4"/>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4809156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ontent with Caption" type="objTx" preserve="1">
  <p:cSld name="Content with Caption">
    <p:spTree>
      <p:nvGrpSpPr>
        <p:cNvPr id="1" name="Shape 54"/>
        <p:cNvGrpSpPr/>
        <p:nvPr/>
      </p:nvGrpSpPr>
      <p:grpSpPr>
        <a:xfrm>
          <a:off x="0" y="0"/>
          <a:ext cx="0" cy="0"/>
          <a:chOff x="0" y="0"/>
          <a:chExt cx="0" cy="0"/>
        </a:xfrm>
      </p:grpSpPr>
      <p:sp>
        <p:nvSpPr>
          <p:cNvPr id="55" name="Google Shape;55;p25"/>
          <p:cNvSpPr txBox="1">
            <a:spLocks noGrp="1"/>
          </p:cNvSpPr>
          <p:nvPr>
            <p:ph type="title"/>
          </p:nvPr>
        </p:nvSpPr>
        <p:spPr>
          <a:xfrm>
            <a:off x="1259683" y="685800"/>
            <a:ext cx="5898356" cy="2400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5"/>
          <p:cNvSpPr txBox="1">
            <a:spLocks noGrp="1"/>
          </p:cNvSpPr>
          <p:nvPr>
            <p:ph type="body" idx="1"/>
          </p:nvPr>
        </p:nvSpPr>
        <p:spPr>
          <a:xfrm>
            <a:off x="7774782" y="1481138"/>
            <a:ext cx="9258300" cy="7310438"/>
          </a:xfrm>
          <a:prstGeom prst="rect">
            <a:avLst/>
          </a:prstGeom>
          <a:noFill/>
          <a:ln>
            <a:noFill/>
          </a:ln>
        </p:spPr>
        <p:txBody>
          <a:bodyPr spcFirstLastPara="1" wrap="square" lIns="91425" tIns="45700" rIns="91425" bIns="45700" anchor="t" anchorCtr="0">
            <a:normAutofit/>
          </a:bodyPr>
          <a:lstStyle>
            <a:lvl1pPr marL="685800" lvl="0" indent="-647700" algn="l">
              <a:lnSpc>
                <a:spcPct val="90000"/>
              </a:lnSpc>
              <a:spcBef>
                <a:spcPts val="1500"/>
              </a:spcBef>
              <a:spcAft>
                <a:spcPts val="0"/>
              </a:spcAft>
              <a:buClr>
                <a:schemeClr val="dk1"/>
              </a:buClr>
              <a:buSzPts val="3200"/>
              <a:buChar char="•"/>
              <a:defRPr sz="4800"/>
            </a:lvl1pPr>
            <a:lvl2pPr marL="1371600" lvl="1" indent="-609600" algn="l">
              <a:lnSpc>
                <a:spcPct val="90000"/>
              </a:lnSpc>
              <a:spcBef>
                <a:spcPts val="750"/>
              </a:spcBef>
              <a:spcAft>
                <a:spcPts val="0"/>
              </a:spcAft>
              <a:buClr>
                <a:schemeClr val="dk1"/>
              </a:buClr>
              <a:buSzPts val="2800"/>
              <a:buChar char="•"/>
              <a:defRPr sz="4200"/>
            </a:lvl2pPr>
            <a:lvl3pPr marL="2057400" lvl="2" indent="-571500" algn="l">
              <a:lnSpc>
                <a:spcPct val="90000"/>
              </a:lnSpc>
              <a:spcBef>
                <a:spcPts val="750"/>
              </a:spcBef>
              <a:spcAft>
                <a:spcPts val="0"/>
              </a:spcAft>
              <a:buClr>
                <a:schemeClr val="dk1"/>
              </a:buClr>
              <a:buSzPts val="2400"/>
              <a:buChar char="•"/>
              <a:defRPr sz="3600"/>
            </a:lvl3pPr>
            <a:lvl4pPr marL="2743200" lvl="3" indent="-533400" algn="l">
              <a:lnSpc>
                <a:spcPct val="90000"/>
              </a:lnSpc>
              <a:spcBef>
                <a:spcPts val="750"/>
              </a:spcBef>
              <a:spcAft>
                <a:spcPts val="0"/>
              </a:spcAft>
              <a:buClr>
                <a:schemeClr val="dk1"/>
              </a:buClr>
              <a:buSzPts val="2000"/>
              <a:buChar char="•"/>
              <a:defRPr sz="3000"/>
            </a:lvl4pPr>
            <a:lvl5pPr marL="3429000" lvl="4" indent="-533400" algn="l">
              <a:lnSpc>
                <a:spcPct val="90000"/>
              </a:lnSpc>
              <a:spcBef>
                <a:spcPts val="750"/>
              </a:spcBef>
              <a:spcAft>
                <a:spcPts val="0"/>
              </a:spcAft>
              <a:buClr>
                <a:schemeClr val="dk1"/>
              </a:buClr>
              <a:buSzPts val="2000"/>
              <a:buChar char="•"/>
              <a:defRPr sz="3000"/>
            </a:lvl5pPr>
            <a:lvl6pPr marL="4114800" lvl="5" indent="-533400" algn="l">
              <a:lnSpc>
                <a:spcPct val="90000"/>
              </a:lnSpc>
              <a:spcBef>
                <a:spcPts val="750"/>
              </a:spcBef>
              <a:spcAft>
                <a:spcPts val="0"/>
              </a:spcAft>
              <a:buClr>
                <a:schemeClr val="dk1"/>
              </a:buClr>
              <a:buSzPts val="2000"/>
              <a:buChar char="•"/>
              <a:defRPr sz="3000"/>
            </a:lvl6pPr>
            <a:lvl7pPr marL="4800600" lvl="6" indent="-533400" algn="l">
              <a:lnSpc>
                <a:spcPct val="90000"/>
              </a:lnSpc>
              <a:spcBef>
                <a:spcPts val="750"/>
              </a:spcBef>
              <a:spcAft>
                <a:spcPts val="0"/>
              </a:spcAft>
              <a:buClr>
                <a:schemeClr val="dk1"/>
              </a:buClr>
              <a:buSzPts val="2000"/>
              <a:buChar char="•"/>
              <a:defRPr sz="3000"/>
            </a:lvl7pPr>
            <a:lvl8pPr marL="5486400" lvl="7" indent="-533400" algn="l">
              <a:lnSpc>
                <a:spcPct val="90000"/>
              </a:lnSpc>
              <a:spcBef>
                <a:spcPts val="750"/>
              </a:spcBef>
              <a:spcAft>
                <a:spcPts val="0"/>
              </a:spcAft>
              <a:buClr>
                <a:schemeClr val="dk1"/>
              </a:buClr>
              <a:buSzPts val="2000"/>
              <a:buChar char="•"/>
              <a:defRPr sz="3000"/>
            </a:lvl8pPr>
            <a:lvl9pPr marL="6172200" lvl="8" indent="-533400" algn="l">
              <a:lnSpc>
                <a:spcPct val="90000"/>
              </a:lnSpc>
              <a:spcBef>
                <a:spcPts val="750"/>
              </a:spcBef>
              <a:spcAft>
                <a:spcPts val="0"/>
              </a:spcAft>
              <a:buClr>
                <a:schemeClr val="dk1"/>
              </a:buClr>
              <a:buSzPts val="2000"/>
              <a:buChar char="•"/>
              <a:defRPr sz="3000"/>
            </a:lvl9pPr>
          </a:lstStyle>
          <a:p>
            <a:endParaRPr/>
          </a:p>
        </p:txBody>
      </p:sp>
      <p:sp>
        <p:nvSpPr>
          <p:cNvPr id="57" name="Google Shape;57;p25"/>
          <p:cNvSpPr txBox="1">
            <a:spLocks noGrp="1"/>
          </p:cNvSpPr>
          <p:nvPr>
            <p:ph type="body" idx="2"/>
          </p:nvPr>
        </p:nvSpPr>
        <p:spPr>
          <a:xfrm>
            <a:off x="1259683" y="3086100"/>
            <a:ext cx="5898356" cy="5717382"/>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chemeClr val="dk1"/>
              </a:buClr>
              <a:buSzPts val="1600"/>
              <a:buNone/>
              <a:defRPr sz="2400"/>
            </a:lvl1pPr>
            <a:lvl2pPr marL="1371600" lvl="1" indent="-342900" algn="l">
              <a:lnSpc>
                <a:spcPct val="90000"/>
              </a:lnSpc>
              <a:spcBef>
                <a:spcPts val="750"/>
              </a:spcBef>
              <a:spcAft>
                <a:spcPts val="0"/>
              </a:spcAft>
              <a:buClr>
                <a:schemeClr val="dk1"/>
              </a:buClr>
              <a:buSzPts val="1400"/>
              <a:buNone/>
              <a:defRPr sz="2100"/>
            </a:lvl2pPr>
            <a:lvl3pPr marL="2057400" lvl="2" indent="-342900" algn="l">
              <a:lnSpc>
                <a:spcPct val="90000"/>
              </a:lnSpc>
              <a:spcBef>
                <a:spcPts val="750"/>
              </a:spcBef>
              <a:spcAft>
                <a:spcPts val="0"/>
              </a:spcAft>
              <a:buClr>
                <a:schemeClr val="dk1"/>
              </a:buClr>
              <a:buSzPts val="1200"/>
              <a:buNone/>
              <a:defRPr sz="1800"/>
            </a:lvl3pPr>
            <a:lvl4pPr marL="2743200" lvl="3" indent="-342900" algn="l">
              <a:lnSpc>
                <a:spcPct val="90000"/>
              </a:lnSpc>
              <a:spcBef>
                <a:spcPts val="750"/>
              </a:spcBef>
              <a:spcAft>
                <a:spcPts val="0"/>
              </a:spcAft>
              <a:buClr>
                <a:schemeClr val="dk1"/>
              </a:buClr>
              <a:buSzPts val="1000"/>
              <a:buNone/>
              <a:defRPr sz="1500"/>
            </a:lvl4pPr>
            <a:lvl5pPr marL="3429000" lvl="4" indent="-342900" algn="l">
              <a:lnSpc>
                <a:spcPct val="90000"/>
              </a:lnSpc>
              <a:spcBef>
                <a:spcPts val="750"/>
              </a:spcBef>
              <a:spcAft>
                <a:spcPts val="0"/>
              </a:spcAft>
              <a:buClr>
                <a:schemeClr val="dk1"/>
              </a:buClr>
              <a:buSzPts val="1000"/>
              <a:buNone/>
              <a:defRPr sz="1500"/>
            </a:lvl5pPr>
            <a:lvl6pPr marL="4114800" lvl="5" indent="-342900" algn="l">
              <a:lnSpc>
                <a:spcPct val="90000"/>
              </a:lnSpc>
              <a:spcBef>
                <a:spcPts val="750"/>
              </a:spcBef>
              <a:spcAft>
                <a:spcPts val="0"/>
              </a:spcAft>
              <a:buClr>
                <a:schemeClr val="dk1"/>
              </a:buClr>
              <a:buSzPts val="1000"/>
              <a:buNone/>
              <a:defRPr sz="1500"/>
            </a:lvl6pPr>
            <a:lvl7pPr marL="4800600" lvl="6" indent="-342900" algn="l">
              <a:lnSpc>
                <a:spcPct val="90000"/>
              </a:lnSpc>
              <a:spcBef>
                <a:spcPts val="750"/>
              </a:spcBef>
              <a:spcAft>
                <a:spcPts val="0"/>
              </a:spcAft>
              <a:buClr>
                <a:schemeClr val="dk1"/>
              </a:buClr>
              <a:buSzPts val="1000"/>
              <a:buNone/>
              <a:defRPr sz="1500"/>
            </a:lvl7pPr>
            <a:lvl8pPr marL="5486400" lvl="7" indent="-342900" algn="l">
              <a:lnSpc>
                <a:spcPct val="90000"/>
              </a:lnSpc>
              <a:spcBef>
                <a:spcPts val="750"/>
              </a:spcBef>
              <a:spcAft>
                <a:spcPts val="0"/>
              </a:spcAft>
              <a:buClr>
                <a:schemeClr val="dk1"/>
              </a:buClr>
              <a:buSzPts val="1000"/>
              <a:buNone/>
              <a:defRPr sz="1500"/>
            </a:lvl8pPr>
            <a:lvl9pPr marL="6172200" lvl="8" indent="-342900" algn="l">
              <a:lnSpc>
                <a:spcPct val="90000"/>
              </a:lnSpc>
              <a:spcBef>
                <a:spcPts val="750"/>
              </a:spcBef>
              <a:spcAft>
                <a:spcPts val="0"/>
              </a:spcAft>
              <a:buClr>
                <a:schemeClr val="dk1"/>
              </a:buClr>
              <a:buSzPts val="1000"/>
              <a:buNone/>
              <a:defRPr sz="1500"/>
            </a:lvl9pPr>
          </a:lstStyle>
          <a:p>
            <a:endParaRPr/>
          </a:p>
        </p:txBody>
      </p:sp>
      <p:sp>
        <p:nvSpPr>
          <p:cNvPr id="58" name="Google Shape;58;p25"/>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5"/>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5"/>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28340316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Picture with Caption" type="picTx" preserve="1">
  <p:cSld name="Picture with Caption">
    <p:spTree>
      <p:nvGrpSpPr>
        <p:cNvPr id="1" name="Shape 61"/>
        <p:cNvGrpSpPr/>
        <p:nvPr/>
      </p:nvGrpSpPr>
      <p:grpSpPr>
        <a:xfrm>
          <a:off x="0" y="0"/>
          <a:ext cx="0" cy="0"/>
          <a:chOff x="0" y="0"/>
          <a:chExt cx="0" cy="0"/>
        </a:xfrm>
      </p:grpSpPr>
      <p:sp>
        <p:nvSpPr>
          <p:cNvPr id="62" name="Google Shape;62;p26"/>
          <p:cNvSpPr txBox="1">
            <a:spLocks noGrp="1"/>
          </p:cNvSpPr>
          <p:nvPr>
            <p:ph type="title"/>
          </p:nvPr>
        </p:nvSpPr>
        <p:spPr>
          <a:xfrm>
            <a:off x="1259683" y="685800"/>
            <a:ext cx="5898356" cy="2400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6"/>
          <p:cNvSpPr>
            <a:spLocks noGrp="1"/>
          </p:cNvSpPr>
          <p:nvPr>
            <p:ph type="pic" idx="2"/>
          </p:nvPr>
        </p:nvSpPr>
        <p:spPr>
          <a:xfrm>
            <a:off x="7774782" y="1481138"/>
            <a:ext cx="9258300" cy="7310438"/>
          </a:xfrm>
          <a:prstGeom prst="rect">
            <a:avLst/>
          </a:prstGeom>
          <a:noFill/>
          <a:ln>
            <a:noFill/>
          </a:ln>
        </p:spPr>
      </p:sp>
      <p:sp>
        <p:nvSpPr>
          <p:cNvPr id="64" name="Google Shape;64;p26"/>
          <p:cNvSpPr txBox="1">
            <a:spLocks noGrp="1"/>
          </p:cNvSpPr>
          <p:nvPr>
            <p:ph type="body" idx="1"/>
          </p:nvPr>
        </p:nvSpPr>
        <p:spPr>
          <a:xfrm>
            <a:off x="1259683" y="3086100"/>
            <a:ext cx="5898356" cy="5717382"/>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chemeClr val="dk1"/>
              </a:buClr>
              <a:buSzPts val="1600"/>
              <a:buNone/>
              <a:defRPr sz="2400"/>
            </a:lvl1pPr>
            <a:lvl2pPr marL="1371600" lvl="1" indent="-342900" algn="l">
              <a:lnSpc>
                <a:spcPct val="90000"/>
              </a:lnSpc>
              <a:spcBef>
                <a:spcPts val="750"/>
              </a:spcBef>
              <a:spcAft>
                <a:spcPts val="0"/>
              </a:spcAft>
              <a:buClr>
                <a:schemeClr val="dk1"/>
              </a:buClr>
              <a:buSzPts val="1400"/>
              <a:buNone/>
              <a:defRPr sz="2100"/>
            </a:lvl2pPr>
            <a:lvl3pPr marL="2057400" lvl="2" indent="-342900" algn="l">
              <a:lnSpc>
                <a:spcPct val="90000"/>
              </a:lnSpc>
              <a:spcBef>
                <a:spcPts val="750"/>
              </a:spcBef>
              <a:spcAft>
                <a:spcPts val="0"/>
              </a:spcAft>
              <a:buClr>
                <a:schemeClr val="dk1"/>
              </a:buClr>
              <a:buSzPts val="1200"/>
              <a:buNone/>
              <a:defRPr sz="1800"/>
            </a:lvl3pPr>
            <a:lvl4pPr marL="2743200" lvl="3" indent="-342900" algn="l">
              <a:lnSpc>
                <a:spcPct val="90000"/>
              </a:lnSpc>
              <a:spcBef>
                <a:spcPts val="750"/>
              </a:spcBef>
              <a:spcAft>
                <a:spcPts val="0"/>
              </a:spcAft>
              <a:buClr>
                <a:schemeClr val="dk1"/>
              </a:buClr>
              <a:buSzPts val="1000"/>
              <a:buNone/>
              <a:defRPr sz="1500"/>
            </a:lvl4pPr>
            <a:lvl5pPr marL="3429000" lvl="4" indent="-342900" algn="l">
              <a:lnSpc>
                <a:spcPct val="90000"/>
              </a:lnSpc>
              <a:spcBef>
                <a:spcPts val="750"/>
              </a:spcBef>
              <a:spcAft>
                <a:spcPts val="0"/>
              </a:spcAft>
              <a:buClr>
                <a:schemeClr val="dk1"/>
              </a:buClr>
              <a:buSzPts val="1000"/>
              <a:buNone/>
              <a:defRPr sz="1500"/>
            </a:lvl5pPr>
            <a:lvl6pPr marL="4114800" lvl="5" indent="-342900" algn="l">
              <a:lnSpc>
                <a:spcPct val="90000"/>
              </a:lnSpc>
              <a:spcBef>
                <a:spcPts val="750"/>
              </a:spcBef>
              <a:spcAft>
                <a:spcPts val="0"/>
              </a:spcAft>
              <a:buClr>
                <a:schemeClr val="dk1"/>
              </a:buClr>
              <a:buSzPts val="1000"/>
              <a:buNone/>
              <a:defRPr sz="1500"/>
            </a:lvl6pPr>
            <a:lvl7pPr marL="4800600" lvl="6" indent="-342900" algn="l">
              <a:lnSpc>
                <a:spcPct val="90000"/>
              </a:lnSpc>
              <a:spcBef>
                <a:spcPts val="750"/>
              </a:spcBef>
              <a:spcAft>
                <a:spcPts val="0"/>
              </a:spcAft>
              <a:buClr>
                <a:schemeClr val="dk1"/>
              </a:buClr>
              <a:buSzPts val="1000"/>
              <a:buNone/>
              <a:defRPr sz="1500"/>
            </a:lvl7pPr>
            <a:lvl8pPr marL="5486400" lvl="7" indent="-342900" algn="l">
              <a:lnSpc>
                <a:spcPct val="90000"/>
              </a:lnSpc>
              <a:spcBef>
                <a:spcPts val="750"/>
              </a:spcBef>
              <a:spcAft>
                <a:spcPts val="0"/>
              </a:spcAft>
              <a:buClr>
                <a:schemeClr val="dk1"/>
              </a:buClr>
              <a:buSzPts val="1000"/>
              <a:buNone/>
              <a:defRPr sz="1500"/>
            </a:lvl8pPr>
            <a:lvl9pPr marL="6172200" lvl="8" indent="-342900" algn="l">
              <a:lnSpc>
                <a:spcPct val="90000"/>
              </a:lnSpc>
              <a:spcBef>
                <a:spcPts val="750"/>
              </a:spcBef>
              <a:spcAft>
                <a:spcPts val="0"/>
              </a:spcAft>
              <a:buClr>
                <a:schemeClr val="dk1"/>
              </a:buClr>
              <a:buSzPts val="1000"/>
              <a:buNone/>
              <a:defRPr sz="1500"/>
            </a:lvl9pPr>
          </a:lstStyle>
          <a:p>
            <a:endParaRPr/>
          </a:p>
        </p:txBody>
      </p:sp>
      <p:sp>
        <p:nvSpPr>
          <p:cNvPr id="65" name="Google Shape;65;p26"/>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6"/>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6"/>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5056376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Vertical Text" type="vertTx" preserve="1">
  <p:cSld name="Title and Vertical Text">
    <p:spTree>
      <p:nvGrpSpPr>
        <p:cNvPr id="1" name="Shape 68"/>
        <p:cNvGrpSpPr/>
        <p:nvPr/>
      </p:nvGrpSpPr>
      <p:grpSpPr>
        <a:xfrm>
          <a:off x="0" y="0"/>
          <a:ext cx="0" cy="0"/>
          <a:chOff x="0" y="0"/>
          <a:chExt cx="0" cy="0"/>
        </a:xfrm>
      </p:grpSpPr>
      <p:sp>
        <p:nvSpPr>
          <p:cNvPr id="69" name="Google Shape;69;p27"/>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7"/>
          <p:cNvSpPr txBox="1">
            <a:spLocks noGrp="1"/>
          </p:cNvSpPr>
          <p:nvPr>
            <p:ph type="body" idx="1"/>
          </p:nvPr>
        </p:nvSpPr>
        <p:spPr>
          <a:xfrm rot="5400000">
            <a:off x="5880497" y="-1884759"/>
            <a:ext cx="6527007" cy="15773400"/>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71" name="Google Shape;71;p27"/>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7"/>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7"/>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9825274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Vertical Title and Text" type="vertTitleAndTx" preserve="1">
  <p:cSld name="Vertical Title and Text">
    <p:spTree>
      <p:nvGrpSpPr>
        <p:cNvPr id="1" name="Shape 74"/>
        <p:cNvGrpSpPr/>
        <p:nvPr/>
      </p:nvGrpSpPr>
      <p:grpSpPr>
        <a:xfrm>
          <a:off x="0" y="0"/>
          <a:ext cx="0" cy="0"/>
          <a:chOff x="0" y="0"/>
          <a:chExt cx="0" cy="0"/>
        </a:xfrm>
      </p:grpSpPr>
      <p:sp>
        <p:nvSpPr>
          <p:cNvPr id="75" name="Google Shape;75;p28"/>
          <p:cNvSpPr txBox="1">
            <a:spLocks noGrp="1"/>
          </p:cNvSpPr>
          <p:nvPr>
            <p:ph type="title"/>
          </p:nvPr>
        </p:nvSpPr>
        <p:spPr>
          <a:xfrm rot="5400000">
            <a:off x="10700147" y="2934891"/>
            <a:ext cx="8717757" cy="394335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8"/>
          <p:cNvSpPr txBox="1">
            <a:spLocks noGrp="1"/>
          </p:cNvSpPr>
          <p:nvPr>
            <p:ph type="body" idx="1"/>
          </p:nvPr>
        </p:nvSpPr>
        <p:spPr>
          <a:xfrm rot="5400000">
            <a:off x="2699147" y="-894159"/>
            <a:ext cx="8717757" cy="11601450"/>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77" name="Google Shape;77;p28"/>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8"/>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8"/>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718979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0B31FF-47DF-3BFF-7DEF-7DCCBD775F0B}"/>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B31F2553-2D82-B253-6B7D-801C777855AE}"/>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4612EAAD-025D-D10B-373E-74EB55131855}"/>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86002359-1514-FF83-6E40-2BEBA942A91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9411CDC2-E6A7-C5A2-7564-ACF698584F3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2553126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19353-F646-2964-B560-BD74739B385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A145C4F-60DE-0526-2BFC-9376AB8992F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1BDC7E08-69D7-3E0E-1A46-1E848586F8D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F7BCE11A-0C87-7DF8-FCFA-3D33EF52EC8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C3A3B48-52CB-E65F-20E8-6F40C90B6E82}"/>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95909630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DE867-E72E-1B90-BD2D-80536682E285}"/>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4FB34886-456F-1B0C-3444-015611A9B839}"/>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D161704-3C73-2BC6-DEE0-6D9F38A69ED6}"/>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97B212A7-67D2-AE4E-965C-42A524D1F2A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DF4A3A68-A38D-02F4-E9F8-0A549391DE6C}"/>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9568752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F543D-FFB0-69FF-B799-BB750903D80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89A8EE42-2764-F803-38BE-C09E55DF5532}"/>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D564C7FD-B71C-DA07-625D-9132F751FFD6}"/>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17F15F38-A055-A587-7548-2A9699A0B343}"/>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B56084CC-D734-51E9-F66E-A21A061BB9C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3E07577-162C-6132-1386-B63C2F8F789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501006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0EB28-9CAD-4EAD-F14C-86C353F8C99C}"/>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68BF0EEA-C7D1-7D88-0C61-E436AC55D0B7}"/>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F080C79-D98F-E739-FEC3-3A84A6F69833}"/>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87BDF91F-B96E-FF5A-B3C8-D98773CEB7B5}"/>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D500C67-2F0F-6EB7-5A9C-AC1B7B9CDE69}"/>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FAE4F58E-7E83-8C0A-02AF-DEFB4891CCEB}"/>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8" name="Footer Placeholder 7">
            <a:extLst>
              <a:ext uri="{FF2B5EF4-FFF2-40B4-BE49-F238E27FC236}">
                <a16:creationId xmlns:a16="http://schemas.microsoft.com/office/drawing/2014/main" id="{226E7A5B-88C2-72A8-CEF6-5C75353BD5E5}"/>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218F3808-200E-2FC6-68B7-44EB9F537D54}"/>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60904363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659CA-6942-4038-9056-6E1D7FCA412A}"/>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B655F0DA-99D8-0ADD-C691-311DA9BD782A}"/>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4" name="Footer Placeholder 3">
            <a:extLst>
              <a:ext uri="{FF2B5EF4-FFF2-40B4-BE49-F238E27FC236}">
                <a16:creationId xmlns:a16="http://schemas.microsoft.com/office/drawing/2014/main" id="{4B2A76DF-F008-68EB-DF19-8E1EC06BDE9C}"/>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6246060E-4DDB-582D-5F34-A0F9370B4266}"/>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1268257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331AD9-62C7-63F1-01F8-650CA5E41E8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3" name="Footer Placeholder 2">
            <a:extLst>
              <a:ext uri="{FF2B5EF4-FFF2-40B4-BE49-F238E27FC236}">
                <a16:creationId xmlns:a16="http://schemas.microsoft.com/office/drawing/2014/main" id="{12985AA9-19D5-BDA7-5ADB-F1C26046DAE6}"/>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D4CEC249-5C63-FF2E-F8CA-DC990725C328}"/>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76105504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C5987-CBEF-0AAB-F10D-9F5ECB8DFE12}"/>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3DB6C363-6A83-4545-009F-5A192C2BF146}"/>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5AEB744F-9A26-1158-0A33-4500389E8854}"/>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C6B4CCA-1C4E-D98F-50B9-B07E3DFCC1D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6CA377F3-89D7-0D07-46BE-C652BCE2C789}"/>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E40DB29E-9FBB-47BF-C691-2506C8F43221}"/>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7287267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D8C80-F0F7-0F03-DF45-6CD02A9D1E6C}"/>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8B61816B-7181-AC6A-30D6-D894672D9052}"/>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7CA8B5CB-08BA-FA8E-1973-9039DADD2C3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A62502-3492-A7FB-A584-2F90ECC4ADF1}"/>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683DCA9A-BE08-22FF-C565-C7CDD5D6347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688562E-CD23-ADD2-9A68-5AEC24E66F58}"/>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5855930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37B28E-2F14-A4A6-82CE-0F7FD60372D5}"/>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922B551-A7BC-5558-D6D5-F9D05FF0A9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A60D6E80-8E00-4AB6-AD04-9F6CA103A758}"/>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AF9254FF-E025-B5B7-F6A3-32833DED0B1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9F37B2D-FB20-2BEB-1C32-9108C030F35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80582160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7EFBA6-7C25-9C1A-EDCD-DB849DFE26C5}"/>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729C7D69-E620-2218-F068-666F5F828573}"/>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9EF4B27-139D-64EF-B540-3F09BF8D5851}"/>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05A22DFB-F25D-258B-7210-AEEA9452C9A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D93FDAD-8313-A273-CFCB-60FE3DE1772A}"/>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51339819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D3144-CDF2-DBD0-73A4-64AC10D6C754}"/>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0658A60E-A62A-8CB6-50FD-3FD13E113353}"/>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4" name="Footer Placeholder 3">
            <a:extLst>
              <a:ext uri="{FF2B5EF4-FFF2-40B4-BE49-F238E27FC236}">
                <a16:creationId xmlns:a16="http://schemas.microsoft.com/office/drawing/2014/main" id="{5BA223A3-8585-EAFA-2E50-B62DF9D7DD2A}"/>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8D778135-3795-B4EF-A6E0-8B985C87F214}"/>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4256021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7/26/2026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7/26/2026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7/26/2026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
        <p:nvSpPr>
          <p:cNvPr id="11" name="Freeform 17" descr="A black background with blue and red text  Description automatically generated">
            <a:extLst>
              <a:ext uri="{FF2B5EF4-FFF2-40B4-BE49-F238E27FC236}">
                <a16:creationId xmlns:a16="http://schemas.microsoft.com/office/drawing/2014/main" id="{9E71A51D-729E-B187-8BDE-602ACFC5CC33}"/>
              </a:ext>
            </a:extLst>
          </p:cNvPr>
          <p:cNvSpPr/>
          <p:nvPr userDrawn="1"/>
        </p:nvSpPr>
        <p:spPr>
          <a:xfrm>
            <a:off x="13998849" y="569"/>
            <a:ext cx="4252757" cy="1376615"/>
          </a:xfrm>
          <a:custGeom>
            <a:avLst/>
            <a:gdLst/>
            <a:ahLst/>
            <a:cxnLst/>
            <a:rect l="l" t="t" r="r" b="b"/>
            <a:pathLst>
              <a:path w="4252757" h="1376615">
                <a:moveTo>
                  <a:pt x="0" y="0"/>
                </a:moveTo>
                <a:lnTo>
                  <a:pt x="4252757" y="0"/>
                </a:lnTo>
                <a:lnTo>
                  <a:pt x="4252757" y="1376615"/>
                </a:lnTo>
                <a:lnTo>
                  <a:pt x="0" y="1376615"/>
                </a:lnTo>
                <a:lnTo>
                  <a:pt x="0" y="0"/>
                </a:lnTo>
                <a:close/>
              </a:path>
            </a:pathLst>
          </a:custGeom>
          <a:blipFill>
            <a:blip r:embed="rId13"/>
            <a:stretch>
              <a:fillRect l="-18285" t="-211622" r="-13983" b="-217175"/>
            </a:stretch>
          </a:blipFill>
        </p:spPr>
        <p:txBody>
          <a:bodyPr/>
          <a:lstStyle/>
          <a:p>
            <a:endParaRPr lang="en-US"/>
          </a:p>
        </p:txBody>
      </p:sp>
      <p:sp>
        <p:nvSpPr>
          <p:cNvPr id="12" name="TextBox 11">
            <a:extLst>
              <a:ext uri="{FF2B5EF4-FFF2-40B4-BE49-F238E27FC236}">
                <a16:creationId xmlns:a16="http://schemas.microsoft.com/office/drawing/2014/main" id="{CB588270-A24D-71A4-C59C-88530DEDD349}"/>
              </a:ext>
            </a:extLst>
          </p:cNvPr>
          <p:cNvSpPr txBox="1"/>
          <p:nvPr userDrawn="1"/>
        </p:nvSpPr>
        <p:spPr>
          <a:xfrm>
            <a:off x="7086600" y="9827696"/>
            <a:ext cx="6172200" cy="369332"/>
          </a:xfrm>
          <a:prstGeom prst="rect">
            <a:avLst/>
          </a:prstGeom>
          <a:noFill/>
        </p:spPr>
        <p:txBody>
          <a:bodyPr wrap="square" rtlCol="0">
            <a:spAutoFit/>
          </a:bodyPr>
          <a:lstStyle/>
          <a:p>
            <a:r>
              <a:rPr lang="en-US" sz="1800" dirty="0">
                <a:latin typeface="Montserrat" panose="00000500000000000000" pitchFamily="2" charset="0"/>
              </a:rPr>
              <a:t>#</a:t>
            </a:r>
            <a:r>
              <a:rPr lang="en-US" sz="1800" b="1" dirty="0">
                <a:solidFill>
                  <a:schemeClr val="tx2">
                    <a:lumMod val="75000"/>
                  </a:schemeClr>
                </a:solidFill>
                <a:latin typeface="Montserrat" panose="00000500000000000000" pitchFamily="2" charset="0"/>
              </a:rPr>
              <a:t>Lifelong Learning, Limitless Leadership</a:t>
            </a:r>
            <a:endParaRPr lang="en-IN" sz="1800" b="1" dirty="0">
              <a:solidFill>
                <a:schemeClr val="tx2">
                  <a:lumMod val="75000"/>
                </a:schemeClr>
              </a:solidFill>
              <a:latin typeface="Montserrat" panose="00000500000000000000" pitchFamily="2" charset="0"/>
            </a:endParaRPr>
          </a:p>
        </p:txBody>
      </p:sp>
      <p:sp>
        <p:nvSpPr>
          <p:cNvPr id="14" name="Freeform 3">
            <a:extLst>
              <a:ext uri="{FF2B5EF4-FFF2-40B4-BE49-F238E27FC236}">
                <a16:creationId xmlns:a16="http://schemas.microsoft.com/office/drawing/2014/main" id="{B5B6B04A-A82F-73D6-4C2E-81068F448CFA}"/>
              </a:ext>
            </a:extLst>
          </p:cNvPr>
          <p:cNvSpPr/>
          <p:nvPr userDrawn="1"/>
        </p:nvSpPr>
        <p:spPr>
          <a:xfrm>
            <a:off x="-1" y="-1"/>
            <a:ext cx="304801" cy="10287000"/>
          </a:xfrm>
          <a:custGeom>
            <a:avLst/>
            <a:gdLst/>
            <a:ahLst/>
            <a:cxnLst/>
            <a:rect l="l" t="t" r="r" b="b"/>
            <a:pathLst>
              <a:path w="707898" h="13716000">
                <a:moveTo>
                  <a:pt x="0" y="0"/>
                </a:moveTo>
                <a:lnTo>
                  <a:pt x="707898" y="0"/>
                </a:lnTo>
                <a:lnTo>
                  <a:pt x="707898" y="13716000"/>
                </a:lnTo>
                <a:lnTo>
                  <a:pt x="0" y="13716000"/>
                </a:lnTo>
                <a:close/>
              </a:path>
            </a:pathLst>
          </a:custGeom>
          <a:gradFill flip="none" rotWithShape="1">
            <a:gsLst>
              <a:gs pos="52000">
                <a:srgbClr val="781327"/>
              </a:gs>
              <a:gs pos="0">
                <a:schemeClr val="accent2">
                  <a:lumMod val="50000"/>
                </a:schemeClr>
              </a:gs>
              <a:gs pos="100000">
                <a:srgbClr val="3B0104"/>
              </a:gs>
            </a:gsLst>
            <a:path path="circle">
              <a:fillToRect l="100000" t="100000"/>
            </a:path>
            <a:tileRect r="-100000" b="-10000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endParaRPr lang="en-IN" dirty="0"/>
          </a:p>
        </p:txBody>
      </p:sp>
      <p:sp>
        <p:nvSpPr>
          <p:cNvPr id="8" name="TextBox 7">
            <a:extLst>
              <a:ext uri="{FF2B5EF4-FFF2-40B4-BE49-F238E27FC236}">
                <a16:creationId xmlns:a16="http://schemas.microsoft.com/office/drawing/2014/main" id="{C319671E-EAD6-5887-8B45-31F6F5F2586B}"/>
              </a:ext>
            </a:extLst>
          </p:cNvPr>
          <p:cNvSpPr txBox="1"/>
          <p:nvPr userDrawn="1">
            <p:extLst>
              <p:ext uri="{1162E1C5-73C7-4A58-AE30-91384D911F3F}">
                <p184:classification xmlns:p184="http://schemas.microsoft.com/office/powerpoint/2018/4/main" val="hdr"/>
              </p:ext>
            </p:extLst>
          </p:nvPr>
        </p:nvSpPr>
        <p:spPr>
          <a:xfrm>
            <a:off x="63500" y="63500"/>
            <a:ext cx="701675" cy="152400"/>
          </a:xfrm>
          <a:prstGeom prst="rect">
            <a:avLst/>
          </a:prstGeom>
        </p:spPr>
        <p:txBody>
          <a:bodyPr horzOverflow="overflow" lIns="0" tIns="0" rIns="0" bIns="0">
            <a:spAutoFit/>
          </a:bodyPr>
          <a:lstStyle/>
          <a:p>
            <a:pPr algn="l"/>
            <a:r>
              <a:rPr lang="en-IN" sz="1000">
                <a:solidFill>
                  <a:srgbClr val="000000">
                    <a:alpha val="50000"/>
                  </a:srgbClr>
                </a:solidFill>
                <a:latin typeface="Aptos" panose="020B0004020202020204" pitchFamily="34" charset="0"/>
              </a:rPr>
              <a:t>Confidential</a:t>
            </a:r>
          </a:p>
        </p:txBody>
      </p:sp>
    </p:spTree>
  </p:cSld>
  <p:clrMap bg1="lt1" tx1="dk1" bg2="lt2" tx2="dk2" accent1="accent1" accent2="accent2" accent3="accent3" accent4="accent4" accent5="accent5" accent6="accent6" hlink="hlink" folHlink="folHlink"/>
  <p:sldLayoutIdLst>
    <p:sldLayoutId id="2147483659"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C39054C-734D-270D-6DE3-8B2B99657C11}"/>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06BAC665-F90F-41AD-4421-017BDA2AD5A3}"/>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D8B7544-4105-E7E6-4C82-74129D15545E}"/>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33BA2622-D9A8-B5B9-2682-46AA1AA3F8AD}"/>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C4A44B08-1DC2-767B-8954-18CD96A293BE}"/>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FD14C40F-C2B3-4499-BCCE-57FD6F0391BA}" type="slidenum">
              <a:rPr lang="en-IN" smtClean="0"/>
              <a:t>‹#›</a:t>
            </a:fld>
            <a:endParaRPr lang="en-IN"/>
          </a:p>
        </p:txBody>
      </p:sp>
    </p:spTree>
    <p:extLst>
      <p:ext uri="{BB962C8B-B14F-4D97-AF65-F5344CB8AC3E}">
        <p14:creationId xmlns:p14="http://schemas.microsoft.com/office/powerpoint/2010/main" val="2331154392"/>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B083486-9440-0D9D-0CE9-C8B2B5A57F7F}"/>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405627B4-642F-F498-C02E-F6652566E878}"/>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2882F1B8-0D5B-02CA-B44A-56F6FBC827D2}"/>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BA03E853-D417-2227-0C6E-7AC85B0EEB34}"/>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D518057B-F03C-548A-55BB-DB52D80303CB}"/>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DC86D0ED-FA93-4590-8971-07AB771E3D2A}" type="slidenum">
              <a:rPr lang="en-IN" smtClean="0"/>
              <a:t>‹#›</a:t>
            </a:fld>
            <a:endParaRPr lang="en-IN"/>
          </a:p>
        </p:txBody>
      </p:sp>
    </p:spTree>
    <p:extLst>
      <p:ext uri="{BB962C8B-B14F-4D97-AF65-F5344CB8AC3E}">
        <p14:creationId xmlns:p14="http://schemas.microsoft.com/office/powerpoint/2010/main" val="330748131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7"/>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Play"/>
              <a:buNone/>
              <a:defRPr sz="4400" b="0" i="0" u="none" strike="noStrike" cap="non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7"/>
          <p:cNvSpPr txBox="1">
            <a:spLocks noGrp="1"/>
          </p:cNvSpPr>
          <p:nvPr>
            <p:ph type="body" idx="1"/>
          </p:nvPr>
        </p:nvSpPr>
        <p:spPr>
          <a:xfrm>
            <a:off x="1257300" y="2738438"/>
            <a:ext cx="15773400" cy="6527007"/>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17"/>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8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27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7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7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7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7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7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7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700" b="0" i="0" u="none" strike="noStrike" cap="none">
                <a:solidFill>
                  <a:schemeClr val="dk1"/>
                </a:solidFill>
                <a:latin typeface="Arial"/>
                <a:ea typeface="Arial"/>
                <a:cs typeface="Arial"/>
                <a:sym typeface="Arial"/>
              </a:defRPr>
            </a:lvl9pPr>
          </a:lstStyle>
          <a:p>
            <a:endParaRPr/>
          </a:p>
        </p:txBody>
      </p:sp>
      <p:sp>
        <p:nvSpPr>
          <p:cNvPr id="9" name="Google Shape;9;p17"/>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8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27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7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7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7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7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7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7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700" b="0" i="0" u="none" strike="noStrike" cap="none">
                <a:solidFill>
                  <a:schemeClr val="dk1"/>
                </a:solidFill>
                <a:latin typeface="Arial"/>
                <a:ea typeface="Arial"/>
                <a:cs typeface="Arial"/>
                <a:sym typeface="Arial"/>
              </a:defRPr>
            </a:lvl9pPr>
          </a:lstStyle>
          <a:p>
            <a:endParaRPr/>
          </a:p>
        </p:txBody>
      </p:sp>
      <p:sp>
        <p:nvSpPr>
          <p:cNvPr id="10" name="Google Shape;10;p17"/>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800" b="0" i="0" u="none" strike="noStrike" cap="none">
                <a:solidFill>
                  <a:srgbClr val="757575"/>
                </a:solidFill>
                <a:latin typeface="Arial"/>
                <a:ea typeface="Arial"/>
                <a:cs typeface="Arial"/>
                <a:sym typeface="Arial"/>
              </a:defRPr>
            </a:lvl1pPr>
            <a:lvl2pPr marL="0" marR="0" lvl="1" indent="0" algn="r" rtl="0">
              <a:spcBef>
                <a:spcPts val="0"/>
              </a:spcBef>
              <a:buNone/>
              <a:defRPr sz="1800" b="0" i="0" u="none" strike="noStrike" cap="none">
                <a:solidFill>
                  <a:srgbClr val="757575"/>
                </a:solidFill>
                <a:latin typeface="Arial"/>
                <a:ea typeface="Arial"/>
                <a:cs typeface="Arial"/>
                <a:sym typeface="Arial"/>
              </a:defRPr>
            </a:lvl2pPr>
            <a:lvl3pPr marL="0" marR="0" lvl="2" indent="0" algn="r" rtl="0">
              <a:spcBef>
                <a:spcPts val="0"/>
              </a:spcBef>
              <a:buNone/>
              <a:defRPr sz="1800" b="0" i="0" u="none" strike="noStrike" cap="none">
                <a:solidFill>
                  <a:srgbClr val="757575"/>
                </a:solidFill>
                <a:latin typeface="Arial"/>
                <a:ea typeface="Arial"/>
                <a:cs typeface="Arial"/>
                <a:sym typeface="Arial"/>
              </a:defRPr>
            </a:lvl3pPr>
            <a:lvl4pPr marL="0" marR="0" lvl="3" indent="0" algn="r" rtl="0">
              <a:spcBef>
                <a:spcPts val="0"/>
              </a:spcBef>
              <a:buNone/>
              <a:defRPr sz="1800" b="0" i="0" u="none" strike="noStrike" cap="none">
                <a:solidFill>
                  <a:srgbClr val="757575"/>
                </a:solidFill>
                <a:latin typeface="Arial"/>
                <a:ea typeface="Arial"/>
                <a:cs typeface="Arial"/>
                <a:sym typeface="Arial"/>
              </a:defRPr>
            </a:lvl4pPr>
            <a:lvl5pPr marL="0" marR="0" lvl="4" indent="0" algn="r" rtl="0">
              <a:spcBef>
                <a:spcPts val="0"/>
              </a:spcBef>
              <a:buNone/>
              <a:defRPr sz="1800" b="0" i="0" u="none" strike="noStrike" cap="none">
                <a:solidFill>
                  <a:srgbClr val="757575"/>
                </a:solidFill>
                <a:latin typeface="Arial"/>
                <a:ea typeface="Arial"/>
                <a:cs typeface="Arial"/>
                <a:sym typeface="Arial"/>
              </a:defRPr>
            </a:lvl5pPr>
            <a:lvl6pPr marL="0" marR="0" lvl="5" indent="0" algn="r" rtl="0">
              <a:spcBef>
                <a:spcPts val="0"/>
              </a:spcBef>
              <a:buNone/>
              <a:defRPr sz="1800" b="0" i="0" u="none" strike="noStrike" cap="none">
                <a:solidFill>
                  <a:srgbClr val="757575"/>
                </a:solidFill>
                <a:latin typeface="Arial"/>
                <a:ea typeface="Arial"/>
                <a:cs typeface="Arial"/>
                <a:sym typeface="Arial"/>
              </a:defRPr>
            </a:lvl6pPr>
            <a:lvl7pPr marL="0" marR="0" lvl="6" indent="0" algn="r" rtl="0">
              <a:spcBef>
                <a:spcPts val="0"/>
              </a:spcBef>
              <a:buNone/>
              <a:defRPr sz="1800" b="0" i="0" u="none" strike="noStrike" cap="none">
                <a:solidFill>
                  <a:srgbClr val="757575"/>
                </a:solidFill>
                <a:latin typeface="Arial"/>
                <a:ea typeface="Arial"/>
                <a:cs typeface="Arial"/>
                <a:sym typeface="Arial"/>
              </a:defRPr>
            </a:lvl7pPr>
            <a:lvl8pPr marL="0" marR="0" lvl="7" indent="0" algn="r" rtl="0">
              <a:spcBef>
                <a:spcPts val="0"/>
              </a:spcBef>
              <a:buNone/>
              <a:defRPr sz="1800" b="0" i="0" u="none" strike="noStrike" cap="none">
                <a:solidFill>
                  <a:srgbClr val="757575"/>
                </a:solidFill>
                <a:latin typeface="Arial"/>
                <a:ea typeface="Arial"/>
                <a:cs typeface="Arial"/>
                <a:sym typeface="Arial"/>
              </a:defRPr>
            </a:lvl8pPr>
            <a:lvl9pPr marL="0" marR="0" lvl="8" indent="0" algn="r" rtl="0">
              <a:spcBef>
                <a:spcPts val="0"/>
              </a:spcBef>
              <a:buNone/>
              <a:defRPr sz="1800" b="0" i="0" u="none" strike="noStrike" cap="none">
                <a:solidFill>
                  <a:srgbClr val="757575"/>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152278657"/>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534B727-FCFA-19EF-420D-10ADA0BB8B8B}"/>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1EF9634D-BC79-7F11-51B4-C24DC5EE99EE}"/>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9597FB8-58CA-63EA-2C5B-7A4FB12A75A4}"/>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05200AD3-BB36-C516-8EE7-4D9F08C2B5D2}"/>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072CB5C1-6A78-5CB6-7C57-EF6B7F3867BF}"/>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5FC83988-FFD9-45A3-848F-D3B9E6EAF45C}" type="slidenum">
              <a:rPr lang="en-IN" smtClean="0"/>
              <a:t>‹#›</a:t>
            </a:fld>
            <a:endParaRPr lang="en-IN"/>
          </a:p>
        </p:txBody>
      </p:sp>
    </p:spTree>
    <p:extLst>
      <p:ext uri="{BB962C8B-B14F-4D97-AF65-F5344CB8AC3E}">
        <p14:creationId xmlns:p14="http://schemas.microsoft.com/office/powerpoint/2010/main" val="21822521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TextBox 2"/>
          <p:cNvSpPr txBox="1"/>
          <p:nvPr/>
        </p:nvSpPr>
        <p:spPr>
          <a:xfrm>
            <a:off x="3200400" y="3619500"/>
            <a:ext cx="11654139" cy="609398"/>
          </a:xfrm>
          <a:prstGeom prst="rect">
            <a:avLst/>
          </a:prstGeom>
        </p:spPr>
        <p:txBody>
          <a:bodyPr lIns="0" tIns="0" rIns="0" bIns="0" rtlCol="0" anchor="t">
            <a:spAutoFit/>
          </a:bodyPr>
          <a:lstStyle/>
          <a:p>
            <a:pPr algn="ctr">
              <a:lnSpc>
                <a:spcPct val="90000"/>
              </a:lnSpc>
              <a:buClr>
                <a:srgbClr val="004165"/>
              </a:buClr>
              <a:buSzPts val="3600"/>
            </a:pPr>
            <a:r>
              <a:rPr lang="en-US" sz="4400" b="1" dirty="0">
                <a:solidFill>
                  <a:srgbClr val="004165"/>
                </a:solidFill>
                <a:latin typeface="Arial"/>
                <a:ea typeface="Arial"/>
                <a:cs typeface="Arial"/>
                <a:sym typeface="Arial"/>
              </a:rPr>
              <a:t>Judges Briefing</a:t>
            </a:r>
            <a:endParaRPr lang="en-US" sz="2000" dirty="0"/>
          </a:p>
        </p:txBody>
      </p:sp>
      <p:sp>
        <p:nvSpPr>
          <p:cNvPr id="3" name="TextBox 3"/>
          <p:cNvSpPr txBox="1"/>
          <p:nvPr/>
        </p:nvSpPr>
        <p:spPr>
          <a:xfrm>
            <a:off x="3049535" y="1992842"/>
            <a:ext cx="13335000" cy="1121846"/>
          </a:xfrm>
          <a:prstGeom prst="rect">
            <a:avLst/>
          </a:prstGeom>
        </p:spPr>
        <p:txBody>
          <a:bodyPr wrap="square" lIns="0" tIns="0" rIns="0" bIns="0" rtlCol="0" anchor="t">
            <a:spAutoFit/>
          </a:bodyPr>
          <a:lstStyle/>
          <a:p>
            <a:pPr marL="0" marR="0" lvl="0" indent="0" algn="ctr" defTabSz="914400" rtl="0" eaLnBrk="1" fontAlgn="auto" latinLnBrk="0" hangingPunct="1">
              <a:lnSpc>
                <a:spcPct val="90000"/>
              </a:lnSpc>
              <a:spcBef>
                <a:spcPts val="0"/>
              </a:spcBef>
              <a:spcAft>
                <a:spcPts val="0"/>
              </a:spcAft>
              <a:buClr>
                <a:prstClr val="black"/>
              </a:buClr>
              <a:buSzPts val="5400"/>
              <a:buFontTx/>
              <a:buNone/>
              <a:tabLst/>
              <a:defRPr/>
            </a:pPr>
            <a:r>
              <a:rPr kumimoji="0" lang="en-US" sz="8100" b="0" i="0" u="none" strike="noStrike" kern="1200" cap="none" spc="0" normalizeH="0" baseline="0" noProof="0" dirty="0">
                <a:ln>
                  <a:noFill/>
                </a:ln>
                <a:solidFill>
                  <a:prstClr val="black"/>
                </a:solidFill>
                <a:effectLst/>
                <a:uLnTx/>
                <a:uFillTx/>
                <a:latin typeface="Arial"/>
                <a:ea typeface="Arial"/>
                <a:cs typeface="Arial"/>
                <a:sym typeface="Arial"/>
              </a:rPr>
              <a:t>International Speech Contest</a:t>
            </a:r>
            <a:endParaRPr kumimoji="0" lang="en-US" sz="2700" b="0" i="0" u="none" strike="noStrike" kern="1200" cap="none" spc="0" normalizeH="0" baseline="0" noProof="0" dirty="0">
              <a:ln>
                <a:noFill/>
              </a:ln>
              <a:solidFill>
                <a:prstClr val="black"/>
              </a:solidFill>
              <a:effectLst/>
              <a:uLnTx/>
              <a:uFillTx/>
              <a:latin typeface="Calibri"/>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8"/>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a:latin typeface="Arial"/>
                <a:ea typeface="Arial"/>
                <a:cs typeface="Arial"/>
                <a:sym typeface="Arial"/>
              </a:rPr>
              <a:t>International</a:t>
            </a:r>
            <a:r>
              <a:rPr lang="en-US" sz="6600" b="1">
                <a:latin typeface="Arial"/>
                <a:ea typeface="Arial"/>
                <a:cs typeface="Arial"/>
                <a:sym typeface="Arial"/>
              </a:rPr>
              <a:t> Speech Contest</a:t>
            </a:r>
            <a:endParaRPr b="1">
              <a:solidFill>
                <a:srgbClr val="004165"/>
              </a:solidFill>
              <a:latin typeface="Arial"/>
              <a:ea typeface="Arial"/>
              <a:cs typeface="Arial"/>
              <a:sym typeface="Arial"/>
            </a:endParaRPr>
          </a:p>
        </p:txBody>
      </p:sp>
      <p:sp>
        <p:nvSpPr>
          <p:cNvPr id="252" name="Google Shape;252;p8"/>
          <p:cNvSpPr txBox="1">
            <a:spLocks noGrp="1"/>
          </p:cNvSpPr>
          <p:nvPr>
            <p:ph type="body" idx="1"/>
          </p:nvPr>
        </p:nvSpPr>
        <p:spPr>
          <a:xfrm>
            <a:off x="1257300" y="2002538"/>
            <a:ext cx="9550908" cy="6697980"/>
          </a:xfrm>
          <a:prstGeom prst="rect">
            <a:avLst/>
          </a:prstGeom>
          <a:noFill/>
          <a:ln>
            <a:noFill/>
          </a:ln>
        </p:spPr>
        <p:txBody>
          <a:bodyPr spcFirstLastPara="1" vert="horz" wrap="square" lIns="137138" tIns="68550" rIns="137138" bIns="68550" rtlCol="0" anchor="t" anchorCtr="0">
            <a:normAutofit/>
          </a:bodyPr>
          <a:lstStyle/>
          <a:p>
            <a:pPr algn="just"/>
            <a:r>
              <a:rPr lang="en-US" sz="3000" dirty="0"/>
              <a:t>After each speech, there will be </a:t>
            </a:r>
            <a:r>
              <a:rPr lang="en-US" sz="3000" b="1" dirty="0"/>
              <a:t>one minute of silence</a:t>
            </a:r>
            <a:r>
              <a:rPr lang="en-US" sz="3000" dirty="0"/>
              <a:t> for you to </a:t>
            </a:r>
            <a:r>
              <a:rPr lang="en-US" sz="3000" b="1" dirty="0"/>
              <a:t>score </a:t>
            </a:r>
            <a:r>
              <a:rPr lang="en-US" sz="3000" dirty="0"/>
              <a:t>the contestant against each criterion.</a:t>
            </a:r>
          </a:p>
          <a:p>
            <a:pPr marL="171450" indent="0" algn="just">
              <a:buNone/>
            </a:pPr>
            <a:endParaRPr lang="en-US" sz="3000" dirty="0"/>
          </a:p>
          <a:p>
            <a:pPr algn="just"/>
            <a:r>
              <a:rPr lang="en-US" sz="3000" dirty="0"/>
              <a:t>After the final speech, there will be </a:t>
            </a:r>
            <a:r>
              <a:rPr lang="en-US" sz="3000" b="1" dirty="0"/>
              <a:t>three minutes of silence</a:t>
            </a:r>
            <a:r>
              <a:rPr lang="en-US" sz="3000" dirty="0"/>
              <a:t> to </a:t>
            </a:r>
            <a:r>
              <a:rPr lang="en-US" sz="3000" b="1" dirty="0"/>
              <a:t>score </a:t>
            </a:r>
            <a:r>
              <a:rPr lang="en-US" sz="3000" dirty="0"/>
              <a:t>the last contestant, total the scores for all contestants,</a:t>
            </a:r>
            <a:r>
              <a:rPr lang="en-US" sz="3000" b="1" dirty="0"/>
              <a:t> record the winners in the ballot section, and submit the completed ballots to the ballot counters</a:t>
            </a:r>
            <a:r>
              <a:rPr lang="en-US" sz="3000" dirty="0"/>
              <a:t>.</a:t>
            </a:r>
          </a:p>
          <a:p>
            <a:pPr algn="just"/>
            <a:endParaRPr lang="en-US" sz="3000" dirty="0"/>
          </a:p>
          <a:p>
            <a:pPr algn="just"/>
            <a:r>
              <a:rPr lang="en-US" sz="3000" b="1" dirty="0"/>
              <a:t>No ties are permitted</a:t>
            </a:r>
            <a:r>
              <a:rPr lang="en-US" sz="3000" dirty="0"/>
              <a:t> — please </a:t>
            </a:r>
            <a:r>
              <a:rPr lang="en-US" sz="3000" b="1" dirty="0"/>
              <a:t>break any ties </a:t>
            </a:r>
            <a:r>
              <a:rPr lang="en-US" sz="3000" dirty="0"/>
              <a:t>on your own ballot.</a:t>
            </a:r>
          </a:p>
          <a:p>
            <a:pPr marL="375285" marR="8573" indent="-195263" algn="just">
              <a:lnSpc>
                <a:spcPct val="100699"/>
              </a:lnSpc>
              <a:spcBef>
                <a:spcPts val="1658"/>
              </a:spcBef>
              <a:buClr>
                <a:srgbClr val="333333"/>
              </a:buClr>
              <a:buSzPts val="1700"/>
              <a:buNone/>
            </a:pPr>
            <a:endParaRPr sz="3375" dirty="0">
              <a:latin typeface="Arial"/>
              <a:ea typeface="Arial"/>
              <a:cs typeface="Arial"/>
              <a:sym typeface="Arial"/>
            </a:endParaRPr>
          </a:p>
        </p:txBody>
      </p:sp>
      <p:pic>
        <p:nvPicPr>
          <p:cNvPr id="2" name="Picture 1">
            <a:extLst>
              <a:ext uri="{FF2B5EF4-FFF2-40B4-BE49-F238E27FC236}">
                <a16:creationId xmlns:a16="http://schemas.microsoft.com/office/drawing/2014/main" id="{1FA3D829-5D9E-C2D7-DD8A-2C14316A93E8}"/>
              </a:ext>
            </a:extLst>
          </p:cNvPr>
          <p:cNvPicPr>
            <a:picLocks noChangeAspect="1"/>
          </p:cNvPicPr>
          <p:nvPr/>
        </p:nvPicPr>
        <p:blipFill>
          <a:blip r:embed="rId3"/>
          <a:stretch>
            <a:fillRect/>
          </a:stretch>
        </p:blipFill>
        <p:spPr>
          <a:xfrm>
            <a:off x="11708237" y="2094273"/>
            <a:ext cx="6078809" cy="7220321"/>
          </a:xfrm>
          <a:prstGeom prst="rect">
            <a:avLst/>
          </a:prstGeom>
          <a:ln>
            <a:solidFill>
              <a:schemeClr val="tx1"/>
            </a:solid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9"/>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dirty="0">
                <a:latin typeface="Arial"/>
                <a:ea typeface="Arial"/>
                <a:cs typeface="Arial"/>
                <a:sym typeface="Arial"/>
              </a:rPr>
              <a:t>International</a:t>
            </a:r>
            <a:r>
              <a:rPr lang="en-US" sz="6600" b="1" dirty="0">
                <a:latin typeface="Arial"/>
                <a:ea typeface="Arial"/>
                <a:cs typeface="Arial"/>
                <a:sym typeface="Arial"/>
              </a:rPr>
              <a:t> Speech Contest</a:t>
            </a:r>
            <a:endParaRPr b="1" dirty="0">
              <a:solidFill>
                <a:srgbClr val="004165"/>
              </a:solidFill>
              <a:latin typeface="Arial"/>
              <a:ea typeface="Arial"/>
              <a:cs typeface="Arial"/>
              <a:sym typeface="Arial"/>
            </a:endParaRPr>
          </a:p>
        </p:txBody>
      </p:sp>
      <p:sp>
        <p:nvSpPr>
          <p:cNvPr id="267" name="Google Shape;267;p9"/>
          <p:cNvSpPr txBox="1"/>
          <p:nvPr/>
        </p:nvSpPr>
        <p:spPr>
          <a:xfrm>
            <a:off x="844301" y="2014326"/>
            <a:ext cx="9567875" cy="7005315"/>
          </a:xfrm>
          <a:prstGeom prst="rect">
            <a:avLst/>
          </a:prstGeom>
          <a:noFill/>
          <a:ln>
            <a:noFill/>
          </a:ln>
        </p:spPr>
        <p:txBody>
          <a:bodyPr spcFirstLastPara="1" wrap="square" lIns="137138" tIns="68550" rIns="137138" bIns="68550" anchor="t" anchorCtr="0">
            <a:noAutofit/>
          </a:bodyPr>
          <a:lstStyle/>
          <a:p>
            <a:pPr marL="514350" indent="-514350" algn="just">
              <a:buFont typeface="Arial" panose="020B0604020202020204" pitchFamily="34" charset="0"/>
              <a:buChar char="•"/>
            </a:pPr>
            <a:r>
              <a:rPr lang="en-US" sz="2850" dirty="0"/>
              <a:t>Please ensure that your </a:t>
            </a:r>
            <a:r>
              <a:rPr lang="en-US" sz="2850" b="1" dirty="0"/>
              <a:t>ballot is signed</a:t>
            </a:r>
            <a:r>
              <a:rPr lang="en-US" sz="2850" dirty="0"/>
              <a:t> (your name and signature at the bottom) before submitting it to the ballot counters. </a:t>
            </a:r>
            <a:r>
              <a:rPr lang="en-US" sz="2850" b="1" dirty="0"/>
              <a:t>Unsigned ballots will be discarded</a:t>
            </a:r>
            <a:r>
              <a:rPr lang="en-US" sz="2850" dirty="0"/>
              <a:t>.</a:t>
            </a:r>
          </a:p>
          <a:p>
            <a:pPr marL="514350" indent="-514350" algn="just">
              <a:buFont typeface="Arial" panose="020B0604020202020204" pitchFamily="34" charset="0"/>
              <a:buChar char="•"/>
            </a:pPr>
            <a:endParaRPr lang="en-US" sz="2850" dirty="0"/>
          </a:p>
          <a:p>
            <a:pPr marL="514350" indent="-514350" algn="just">
              <a:buFont typeface="Arial" panose="020B0604020202020204" pitchFamily="34" charset="0"/>
              <a:buChar char="•"/>
            </a:pPr>
            <a:r>
              <a:rPr lang="en-US" sz="2850" dirty="0"/>
              <a:t>After the contest, </a:t>
            </a:r>
            <a:r>
              <a:rPr lang="en-US" sz="2850" b="1" dirty="0"/>
              <a:t>destroy the top portion of your Judge’s Guide and Ballot</a:t>
            </a:r>
            <a:r>
              <a:rPr lang="en-US" sz="2850" dirty="0"/>
              <a:t>. Do not discuss your notes or decisions with anyone, and kindly refrain from any public criticism of the contest.</a:t>
            </a:r>
          </a:p>
          <a:p>
            <a:pPr marL="514350" indent="-514350" algn="just">
              <a:buFont typeface="Arial" panose="020B0604020202020204" pitchFamily="34" charset="0"/>
              <a:buChar char="•"/>
            </a:pPr>
            <a:endParaRPr lang="en-US" sz="2850" dirty="0"/>
          </a:p>
          <a:p>
            <a:pPr marL="514350" indent="-514350" algn="just">
              <a:buFont typeface="Arial" panose="020B0604020202020204" pitchFamily="34" charset="0"/>
              <a:buChar char="•"/>
            </a:pPr>
            <a:r>
              <a:rPr lang="en-US" sz="2850" b="1" dirty="0"/>
              <a:t>Hand over </a:t>
            </a:r>
            <a:r>
              <a:rPr lang="en-US" sz="2850" dirty="0"/>
              <a:t>the completed ballot to the </a:t>
            </a:r>
            <a:r>
              <a:rPr lang="en-US" sz="2850" b="1" dirty="0"/>
              <a:t>assigned ballot counter</a:t>
            </a:r>
            <a:r>
              <a:rPr lang="en-US" sz="2850" dirty="0"/>
              <a:t>.</a:t>
            </a:r>
          </a:p>
          <a:p>
            <a:pPr marL="514350" indent="-514350" algn="just">
              <a:buFont typeface="Arial" panose="020B0604020202020204" pitchFamily="34" charset="0"/>
              <a:buChar char="•"/>
            </a:pPr>
            <a:endParaRPr lang="en-US" sz="2850" dirty="0"/>
          </a:p>
          <a:p>
            <a:pPr marL="514350" indent="-514350" algn="just">
              <a:buFont typeface="Arial" panose="020B0604020202020204" pitchFamily="34" charset="0"/>
              <a:buChar char="•"/>
            </a:pPr>
            <a:r>
              <a:rPr lang="en-US" sz="2850" dirty="0"/>
              <a:t>Before submission, </a:t>
            </a:r>
            <a:r>
              <a:rPr lang="en-US" sz="2850" b="1" dirty="0"/>
              <a:t>verify that your name and signature </a:t>
            </a:r>
            <a:r>
              <a:rPr lang="en-US" sz="2850" dirty="0"/>
              <a:t>are clearly </a:t>
            </a:r>
            <a:r>
              <a:rPr lang="en-US" sz="2850" b="1" dirty="0"/>
              <a:t>present</a:t>
            </a:r>
            <a:r>
              <a:rPr lang="en-US" sz="2850" dirty="0"/>
              <a:t>, and submit </a:t>
            </a:r>
            <a:r>
              <a:rPr lang="en-US" sz="2850" b="1" dirty="0"/>
              <a:t>only the bottom portion </a:t>
            </a:r>
            <a:r>
              <a:rPr lang="en-US" sz="2850" dirty="0"/>
              <a:t>of the ballot to the assigned ballot counter.</a:t>
            </a:r>
          </a:p>
          <a:p>
            <a:pPr marL="375285" marR="7620" indent="-357188" algn="just">
              <a:lnSpc>
                <a:spcPct val="100899"/>
              </a:lnSpc>
              <a:buClr>
                <a:srgbClr val="333333"/>
              </a:buClr>
              <a:buSzPts val="1511"/>
              <a:buChar char="•"/>
            </a:pPr>
            <a:endParaRPr sz="3000" dirty="0">
              <a:solidFill>
                <a:srgbClr val="000000"/>
              </a:solidFill>
            </a:endParaRPr>
          </a:p>
        </p:txBody>
      </p:sp>
      <p:pic>
        <p:nvPicPr>
          <p:cNvPr id="4" name="Picture 3">
            <a:extLst>
              <a:ext uri="{FF2B5EF4-FFF2-40B4-BE49-F238E27FC236}">
                <a16:creationId xmlns:a16="http://schemas.microsoft.com/office/drawing/2014/main" id="{E657D8E8-7A62-5888-73BD-80F3C9829A1E}"/>
              </a:ext>
            </a:extLst>
          </p:cNvPr>
          <p:cNvPicPr>
            <a:picLocks noChangeAspect="1"/>
          </p:cNvPicPr>
          <p:nvPr/>
        </p:nvPicPr>
        <p:blipFill>
          <a:blip r:embed="rId3"/>
          <a:srcRect l="3766" t="5723" r="2083"/>
          <a:stretch>
            <a:fillRect/>
          </a:stretch>
        </p:blipFill>
        <p:spPr>
          <a:xfrm>
            <a:off x="10796013" y="2389734"/>
            <a:ext cx="7021110" cy="2356002"/>
          </a:xfrm>
          <a:prstGeom prst="rect">
            <a:avLst/>
          </a:prstGeom>
          <a:ln>
            <a:solidFill>
              <a:schemeClr val="tx1"/>
            </a:solidFill>
          </a:ln>
        </p:spPr>
      </p:pic>
      <p:pic>
        <p:nvPicPr>
          <p:cNvPr id="6" name="Picture 5">
            <a:extLst>
              <a:ext uri="{FF2B5EF4-FFF2-40B4-BE49-F238E27FC236}">
                <a16:creationId xmlns:a16="http://schemas.microsoft.com/office/drawing/2014/main" id="{87A609DA-E837-031E-83A6-DC1AEE2F9262}"/>
              </a:ext>
            </a:extLst>
          </p:cNvPr>
          <p:cNvPicPr>
            <a:picLocks noChangeAspect="1"/>
          </p:cNvPicPr>
          <p:nvPr/>
        </p:nvPicPr>
        <p:blipFill>
          <a:blip r:embed="rId4"/>
          <a:stretch>
            <a:fillRect/>
          </a:stretch>
        </p:blipFill>
        <p:spPr>
          <a:xfrm>
            <a:off x="10796013" y="5516982"/>
            <a:ext cx="7021110" cy="2356002"/>
          </a:xfrm>
          <a:prstGeom prst="rect">
            <a:avLst/>
          </a:prstGeom>
          <a:ln>
            <a:solidFill>
              <a:schemeClr val="tx1"/>
            </a:solid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10"/>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dirty="0">
                <a:latin typeface="Arial"/>
                <a:ea typeface="Arial"/>
                <a:cs typeface="Arial"/>
                <a:sym typeface="Arial"/>
              </a:rPr>
              <a:t>International</a:t>
            </a:r>
            <a:r>
              <a:rPr lang="en-US" sz="6600" b="1" dirty="0">
                <a:latin typeface="Arial"/>
                <a:ea typeface="Arial"/>
                <a:cs typeface="Arial"/>
                <a:sym typeface="Arial"/>
              </a:rPr>
              <a:t> Speech Contest</a:t>
            </a:r>
            <a:endParaRPr b="1" dirty="0">
              <a:solidFill>
                <a:srgbClr val="004165"/>
              </a:solidFill>
              <a:latin typeface="Arial"/>
              <a:ea typeface="Arial"/>
              <a:cs typeface="Arial"/>
              <a:sym typeface="Arial"/>
            </a:endParaRPr>
          </a:p>
        </p:txBody>
      </p:sp>
      <p:sp>
        <p:nvSpPr>
          <p:cNvPr id="277" name="Google Shape;277;p10"/>
          <p:cNvSpPr txBox="1"/>
          <p:nvPr/>
        </p:nvSpPr>
        <p:spPr>
          <a:xfrm>
            <a:off x="1257299" y="2139029"/>
            <a:ext cx="9966843" cy="6813245"/>
          </a:xfrm>
          <a:prstGeom prst="rect">
            <a:avLst/>
          </a:prstGeom>
          <a:noFill/>
          <a:ln>
            <a:noFill/>
          </a:ln>
        </p:spPr>
        <p:txBody>
          <a:bodyPr spcFirstLastPara="1" wrap="square" lIns="137138" tIns="68550" rIns="137138" bIns="68550" anchor="t" anchorCtr="0">
            <a:normAutofit/>
          </a:bodyPr>
          <a:lstStyle/>
          <a:p>
            <a:pPr algn="just"/>
            <a:r>
              <a:rPr lang="en-US" sz="3000" b="1" dirty="0"/>
              <a:t>Tie-Breaking Judge:</a:t>
            </a:r>
            <a:endParaRPr lang="en-US" sz="3000" dirty="0"/>
          </a:p>
          <a:p>
            <a:pPr marL="514350" indent="-514350" algn="just">
              <a:buFont typeface="Arial" panose="020B0604020202020204" pitchFamily="34" charset="0"/>
              <a:buChar char="•"/>
            </a:pPr>
            <a:r>
              <a:rPr lang="en-US" sz="3000" dirty="0"/>
              <a:t>As the </a:t>
            </a:r>
            <a:r>
              <a:rPr lang="en-US" sz="3000" b="1" dirty="0"/>
              <a:t>Tie-Breaking Judge</a:t>
            </a:r>
            <a:r>
              <a:rPr lang="en-US" sz="3000" dirty="0"/>
              <a:t>, you are required to </a:t>
            </a:r>
            <a:r>
              <a:rPr lang="en-US" sz="3000" b="1" dirty="0"/>
              <a:t>rank all contestants</a:t>
            </a:r>
            <a:r>
              <a:rPr lang="en-US" sz="3000" dirty="0"/>
              <a:t>, not just the 1st, 2nd, and 3rd place winners.</a:t>
            </a:r>
          </a:p>
          <a:p>
            <a:pPr marL="514350" indent="-514350" algn="just">
              <a:buFont typeface="Arial" panose="020B0604020202020204" pitchFamily="34" charset="0"/>
              <a:buChar char="•"/>
            </a:pPr>
            <a:endParaRPr lang="en-US" sz="3000" dirty="0"/>
          </a:p>
          <a:p>
            <a:pPr marL="514350" indent="-514350" algn="just">
              <a:buFont typeface="Arial" panose="020B0604020202020204" pitchFamily="34" charset="0"/>
              <a:buChar char="•"/>
            </a:pPr>
            <a:r>
              <a:rPr lang="en-US" sz="3000" dirty="0"/>
              <a:t>You must </a:t>
            </a:r>
            <a:r>
              <a:rPr lang="en-US" sz="3000" b="1" dirty="0"/>
              <a:t>submit your ballot only to the Chief Judge</a:t>
            </a:r>
            <a:r>
              <a:rPr lang="en-US" sz="3000" dirty="0"/>
              <a:t> and </a:t>
            </a:r>
            <a:r>
              <a:rPr lang="en-US" sz="3000" b="1" dirty="0"/>
              <a:t>not to the ballot counters</a:t>
            </a:r>
            <a:r>
              <a:rPr lang="en-US" sz="3000" dirty="0"/>
              <a:t>.</a:t>
            </a:r>
          </a:p>
          <a:p>
            <a:pPr marL="514350" indent="-514350" algn="just">
              <a:buFont typeface="Arial" panose="020B0604020202020204" pitchFamily="34" charset="0"/>
              <a:buChar char="•"/>
            </a:pPr>
            <a:endParaRPr lang="en-US" sz="3000" dirty="0"/>
          </a:p>
          <a:p>
            <a:pPr marL="514350" indent="-514350" algn="just">
              <a:buFont typeface="Arial" panose="020B0604020202020204" pitchFamily="34" charset="0"/>
              <a:buChar char="•"/>
            </a:pPr>
            <a:r>
              <a:rPr lang="en-US" sz="3000" dirty="0"/>
              <a:t>You will </a:t>
            </a:r>
            <a:r>
              <a:rPr lang="en-US" sz="3000" b="1" dirty="0"/>
              <a:t>not participate in any protest</a:t>
            </a:r>
            <a:r>
              <a:rPr lang="en-US" sz="3000" dirty="0"/>
              <a:t>.</a:t>
            </a:r>
          </a:p>
          <a:p>
            <a:pPr marL="514350" indent="-514350" algn="just">
              <a:buFont typeface="Arial" panose="020B0604020202020204" pitchFamily="34" charset="0"/>
              <a:buChar char="•"/>
            </a:pPr>
            <a:endParaRPr lang="en-US" sz="3000" dirty="0"/>
          </a:p>
          <a:p>
            <a:pPr marL="514350" indent="-514350" algn="just">
              <a:buFont typeface="Arial" panose="020B0604020202020204" pitchFamily="34" charset="0"/>
              <a:buChar char="•"/>
            </a:pPr>
            <a:r>
              <a:rPr lang="en-US" sz="3000" dirty="0"/>
              <a:t>Your ballot will be used </a:t>
            </a:r>
            <a:r>
              <a:rPr lang="en-US" sz="3000" b="1" dirty="0"/>
              <a:t>only in the event of a tie</a:t>
            </a:r>
            <a:r>
              <a:rPr lang="en-US" sz="3000" dirty="0"/>
              <a:t> for </a:t>
            </a:r>
            <a:r>
              <a:rPr lang="en-US" sz="3000" b="1" dirty="0"/>
              <a:t>1st, 2nd, or 3rd place</a:t>
            </a:r>
            <a:r>
              <a:rPr lang="en-US" sz="3000" dirty="0"/>
              <a:t>, and for determining </a:t>
            </a:r>
            <a:r>
              <a:rPr lang="en-US" sz="3000" b="1" dirty="0"/>
              <a:t>subsequent positions, if required</a:t>
            </a:r>
            <a:r>
              <a:rPr lang="en-US" sz="3000" dirty="0"/>
              <a:t>.</a:t>
            </a:r>
          </a:p>
          <a:p>
            <a:pPr marR="102870" algn="just"/>
            <a:endParaRPr sz="3600" dirty="0">
              <a:solidFill>
                <a:srgbClr val="000000"/>
              </a:solidFill>
            </a:endParaRPr>
          </a:p>
        </p:txBody>
      </p:sp>
      <p:pic>
        <p:nvPicPr>
          <p:cNvPr id="4" name="Picture 3">
            <a:extLst>
              <a:ext uri="{FF2B5EF4-FFF2-40B4-BE49-F238E27FC236}">
                <a16:creationId xmlns:a16="http://schemas.microsoft.com/office/drawing/2014/main" id="{F07083A7-6237-DA7B-802D-CB6BEEB4C3F4}"/>
              </a:ext>
            </a:extLst>
          </p:cNvPr>
          <p:cNvPicPr>
            <a:picLocks noChangeAspect="1"/>
          </p:cNvPicPr>
          <p:nvPr/>
        </p:nvPicPr>
        <p:blipFill>
          <a:blip r:embed="rId3"/>
          <a:stretch>
            <a:fillRect/>
          </a:stretch>
        </p:blipFill>
        <p:spPr>
          <a:xfrm>
            <a:off x="11792942" y="1876097"/>
            <a:ext cx="5675252" cy="7199775"/>
          </a:xfrm>
          <a:prstGeom prst="rect">
            <a:avLst/>
          </a:prstGeom>
          <a:ln>
            <a:solidFill>
              <a:schemeClr val="tx1"/>
            </a:solid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11"/>
          <p:cNvSpPr txBox="1">
            <a:spLocks noGrp="1"/>
          </p:cNvSpPr>
          <p:nvPr>
            <p:ph type="title"/>
          </p:nvPr>
        </p:nvSpPr>
        <p:spPr>
          <a:xfrm>
            <a:off x="1013759" y="168891"/>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dirty="0">
                <a:latin typeface="Arial"/>
                <a:ea typeface="Arial"/>
                <a:cs typeface="Arial"/>
                <a:sym typeface="Arial"/>
              </a:rPr>
              <a:t>Protests</a:t>
            </a:r>
            <a:endParaRPr b="1" dirty="0">
              <a:solidFill>
                <a:srgbClr val="004165"/>
              </a:solidFill>
              <a:latin typeface="Arial"/>
              <a:ea typeface="Arial"/>
              <a:cs typeface="Arial"/>
              <a:sym typeface="Arial"/>
            </a:endParaRPr>
          </a:p>
        </p:txBody>
      </p:sp>
      <p:sp>
        <p:nvSpPr>
          <p:cNvPr id="286" name="Google Shape;286;p11"/>
          <p:cNvSpPr txBox="1"/>
          <p:nvPr/>
        </p:nvSpPr>
        <p:spPr>
          <a:xfrm>
            <a:off x="1167842" y="1578315"/>
            <a:ext cx="16106400" cy="7400700"/>
          </a:xfrm>
          <a:prstGeom prst="rect">
            <a:avLst/>
          </a:prstGeom>
          <a:noFill/>
          <a:ln>
            <a:noFill/>
          </a:ln>
        </p:spPr>
        <p:txBody>
          <a:bodyPr spcFirstLastPara="1" wrap="square" lIns="137138" tIns="68550" rIns="137138" bIns="68550" anchor="t" anchorCtr="0">
            <a:noAutofit/>
          </a:bodyPr>
          <a:lstStyle/>
          <a:p>
            <a:pPr marL="514350" indent="-514350" algn="just">
              <a:buFont typeface="Arial" panose="020B0604020202020204" pitchFamily="34" charset="0"/>
              <a:buChar char="•"/>
            </a:pPr>
            <a:r>
              <a:rPr lang="en-US" sz="3000" dirty="0"/>
              <a:t>Voting Judges and Contestants may lodge a protest on the grounds of </a:t>
            </a:r>
            <a:r>
              <a:rPr lang="en-US" sz="3000" b="1" dirty="0"/>
              <a:t>originality, eligibility, or reference to another contestant and/or their speech at the same event</a:t>
            </a:r>
            <a:r>
              <a:rPr lang="en-US" sz="3000" dirty="0"/>
              <a:t>.</a:t>
            </a:r>
          </a:p>
          <a:p>
            <a:pPr marL="514350" indent="-514350" algn="just">
              <a:buFont typeface="Arial" panose="020B0604020202020204" pitchFamily="34" charset="0"/>
              <a:buChar char="•"/>
            </a:pPr>
            <a:endParaRPr lang="en-US" sz="3000" dirty="0"/>
          </a:p>
          <a:p>
            <a:pPr marL="514350" indent="-514350" algn="just">
              <a:buFont typeface="Arial" panose="020B0604020202020204" pitchFamily="34" charset="0"/>
              <a:buChar char="•"/>
            </a:pPr>
            <a:r>
              <a:rPr lang="en-US" sz="3000" dirty="0"/>
              <a:t>Contestants must </a:t>
            </a:r>
            <a:r>
              <a:rPr lang="en-US" sz="3000" b="1" dirty="0"/>
              <a:t>create and present their own speeches</a:t>
            </a:r>
            <a:r>
              <a:rPr lang="en-US" sz="3000" dirty="0"/>
              <a:t>, and each speech must be </a:t>
            </a:r>
            <a:r>
              <a:rPr lang="en-US" sz="3000" b="1" dirty="0"/>
              <a:t>substantially original</a:t>
            </a:r>
            <a:r>
              <a:rPr lang="en-US" sz="3000" dirty="0"/>
              <a:t>.</a:t>
            </a:r>
          </a:p>
          <a:p>
            <a:pPr marL="514350" indent="-514350" algn="just">
              <a:buFont typeface="Arial" panose="020B0604020202020204" pitchFamily="34" charset="0"/>
              <a:buChar char="•"/>
            </a:pPr>
            <a:endParaRPr lang="en-US" sz="3000" dirty="0"/>
          </a:p>
          <a:p>
            <a:pPr marL="514350" indent="-514350" algn="just">
              <a:buFont typeface="Arial" panose="020B0604020202020204" pitchFamily="34" charset="0"/>
              <a:buChar char="•"/>
            </a:pPr>
            <a:r>
              <a:rPr lang="en-US" sz="3000" b="1" dirty="0"/>
              <a:t>No more than 25% of a speech</a:t>
            </a:r>
            <a:r>
              <a:rPr lang="en-US" sz="3000" dirty="0"/>
              <a:t> may consist of quoted, paraphrased, or referenced material from another source. Any such material </a:t>
            </a:r>
            <a:r>
              <a:rPr lang="en-US" sz="3000" b="1" dirty="0"/>
              <a:t>must be clearly acknowledged during the speech</a:t>
            </a:r>
            <a:r>
              <a:rPr lang="en-US" sz="3000" dirty="0"/>
              <a:t>. Failure to give proper credit </a:t>
            </a:r>
            <a:r>
              <a:rPr lang="en-US" sz="3000" b="1" dirty="0"/>
              <a:t>constitutes valid grounds for protest</a:t>
            </a:r>
            <a:r>
              <a:rPr lang="en-US" sz="3000" dirty="0"/>
              <a:t>.</a:t>
            </a:r>
          </a:p>
          <a:p>
            <a:pPr marL="514350" indent="-514350" algn="just">
              <a:buFont typeface="Arial" panose="020B0604020202020204" pitchFamily="34" charset="0"/>
              <a:buChar char="•"/>
            </a:pPr>
            <a:endParaRPr lang="en-US" sz="3000" dirty="0"/>
          </a:p>
          <a:p>
            <a:pPr marL="514350" indent="-514350" algn="just">
              <a:buFont typeface="Arial" panose="020B0604020202020204" pitchFamily="34" charset="0"/>
              <a:buChar char="•"/>
            </a:pPr>
            <a:r>
              <a:rPr lang="en-US" sz="3000" b="1" dirty="0"/>
              <a:t>Referring to another contestant or their speech</a:t>
            </a:r>
            <a:r>
              <a:rPr lang="en-US" sz="3000" dirty="0"/>
              <a:t> delivered at the </a:t>
            </a:r>
            <a:r>
              <a:rPr lang="en-US" sz="3000" b="1" dirty="0"/>
              <a:t>same contest</a:t>
            </a:r>
            <a:r>
              <a:rPr lang="en-US" sz="3000" dirty="0"/>
              <a:t> is grounds for protest.</a:t>
            </a:r>
          </a:p>
          <a:p>
            <a:pPr marL="514350" indent="-514350" algn="just">
              <a:buFont typeface="Arial" panose="020B0604020202020204" pitchFamily="34" charset="0"/>
              <a:buChar char="•"/>
            </a:pPr>
            <a:endParaRPr lang="en-US" sz="3000" dirty="0"/>
          </a:p>
          <a:p>
            <a:pPr marL="514350" indent="-514350" algn="just">
              <a:buFont typeface="Arial" panose="020B0604020202020204" pitchFamily="34" charset="0"/>
              <a:buChar char="•"/>
            </a:pPr>
            <a:r>
              <a:rPr lang="en-US" sz="3000" dirty="0"/>
              <a:t>All protests must be </a:t>
            </a:r>
            <a:r>
              <a:rPr lang="en-US" sz="3000" b="1" dirty="0"/>
              <a:t>lodged before the adjournment of the contest</a:t>
            </a:r>
            <a:r>
              <a:rPr lang="en-US" sz="3000" dirty="0"/>
              <a:t>.</a:t>
            </a:r>
          </a:p>
          <a:p>
            <a:pPr marL="514350" indent="-514350" algn="just">
              <a:buFont typeface="Arial" panose="020B0604020202020204" pitchFamily="34" charset="0"/>
              <a:buChar char="•"/>
            </a:pPr>
            <a:endParaRPr lang="en-US" sz="3000" dirty="0"/>
          </a:p>
          <a:p>
            <a:pPr marL="514350" indent="-514350" algn="just">
              <a:buFont typeface="Arial" panose="020B0604020202020204" pitchFamily="34" charset="0"/>
              <a:buChar char="•"/>
            </a:pPr>
            <a:r>
              <a:rPr lang="en-US" sz="3000" dirty="0"/>
              <a:t>Protests may be </a:t>
            </a:r>
            <a:r>
              <a:rPr lang="en-US" sz="3000" b="1" dirty="0"/>
              <a:t>submitted only to the Chief Judge and/or the Contest Chair</a:t>
            </a:r>
            <a:r>
              <a:rPr lang="en-US" sz="3000" dirty="0"/>
              <a:t>.</a:t>
            </a:r>
          </a:p>
          <a:p>
            <a:pPr algn="just">
              <a:lnSpc>
                <a:spcPct val="80000"/>
              </a:lnSpc>
            </a:pPr>
            <a:endParaRPr sz="3000" dirty="0">
              <a:solidFill>
                <a:srgbClr val="00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12"/>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a:latin typeface="Arial"/>
                <a:ea typeface="Arial"/>
                <a:cs typeface="Arial"/>
                <a:sym typeface="Arial"/>
              </a:rPr>
              <a:t>International</a:t>
            </a:r>
            <a:r>
              <a:rPr lang="en-US" sz="6600" b="1">
                <a:latin typeface="Arial"/>
                <a:ea typeface="Arial"/>
                <a:cs typeface="Arial"/>
                <a:sym typeface="Arial"/>
              </a:rPr>
              <a:t> Speech Contest</a:t>
            </a:r>
            <a:endParaRPr b="1">
              <a:solidFill>
                <a:srgbClr val="004165"/>
              </a:solidFill>
              <a:latin typeface="Arial"/>
              <a:ea typeface="Arial"/>
              <a:cs typeface="Arial"/>
              <a:sym typeface="Arial"/>
            </a:endParaRPr>
          </a:p>
        </p:txBody>
      </p:sp>
      <p:sp>
        <p:nvSpPr>
          <p:cNvPr id="296" name="Google Shape;296;p12"/>
          <p:cNvSpPr txBox="1"/>
          <p:nvPr/>
        </p:nvSpPr>
        <p:spPr>
          <a:xfrm>
            <a:off x="863751" y="1941300"/>
            <a:ext cx="8650800" cy="6404400"/>
          </a:xfrm>
          <a:prstGeom prst="rect">
            <a:avLst/>
          </a:prstGeom>
          <a:noFill/>
          <a:ln>
            <a:noFill/>
          </a:ln>
        </p:spPr>
        <p:txBody>
          <a:bodyPr spcFirstLastPara="1" wrap="square" lIns="137138" tIns="68550" rIns="137138" bIns="68550" anchor="t" anchorCtr="0">
            <a:normAutofit/>
          </a:bodyPr>
          <a:lstStyle/>
          <a:p>
            <a:r>
              <a:rPr lang="en-US" sz="3300" b="1" dirty="0"/>
              <a:t>If a Voting Judge Protests:</a:t>
            </a:r>
          </a:p>
          <a:p>
            <a:endParaRPr lang="en-US" sz="3300" dirty="0"/>
          </a:p>
          <a:p>
            <a:pPr marL="514350" indent="-514350" algn="just">
              <a:buFont typeface="Arial" panose="020B0604020202020204" pitchFamily="34" charset="0"/>
              <a:buChar char="•"/>
            </a:pPr>
            <a:r>
              <a:rPr lang="en-US" sz="3300" dirty="0"/>
              <a:t>The </a:t>
            </a:r>
            <a:r>
              <a:rPr lang="en-US" sz="3300" b="1" dirty="0"/>
              <a:t>Chief Judge</a:t>
            </a:r>
            <a:r>
              <a:rPr lang="en-US" sz="3300" dirty="0"/>
              <a:t> will convene a </a:t>
            </a:r>
            <a:r>
              <a:rPr lang="en-US" sz="3300" b="1" dirty="0"/>
              <a:t>protest hearing in a separate holding area</a:t>
            </a:r>
            <a:r>
              <a:rPr lang="en-US" sz="3300" dirty="0"/>
              <a:t>. The protesting judge must </a:t>
            </a:r>
            <a:r>
              <a:rPr lang="en-US" sz="3300" b="1" dirty="0"/>
              <a:t>present substantial evidence</a:t>
            </a:r>
            <a:r>
              <a:rPr lang="en-US" sz="3300" dirty="0"/>
              <a:t> to support the protest.</a:t>
            </a:r>
          </a:p>
          <a:p>
            <a:pPr marL="514350" indent="-514350" algn="just">
              <a:buFont typeface="Arial" panose="020B0604020202020204" pitchFamily="34" charset="0"/>
              <a:buChar char="•"/>
            </a:pPr>
            <a:endParaRPr lang="en-US" sz="3300" dirty="0"/>
          </a:p>
          <a:p>
            <a:pPr marL="514350" indent="-514350" algn="just">
              <a:buFont typeface="Arial" panose="020B0604020202020204" pitchFamily="34" charset="0"/>
              <a:buChar char="•"/>
            </a:pPr>
            <a:r>
              <a:rPr lang="en-US" sz="3300" dirty="0"/>
              <a:t>If the protest is found to be </a:t>
            </a:r>
            <a:r>
              <a:rPr lang="en-US" sz="3300" b="1" dirty="0"/>
              <a:t>valid</a:t>
            </a:r>
            <a:r>
              <a:rPr lang="en-US" sz="3300" dirty="0"/>
              <a:t>, the </a:t>
            </a:r>
            <a:r>
              <a:rPr lang="en-US" sz="3300" b="1" dirty="0"/>
              <a:t>concerned contestant</a:t>
            </a:r>
            <a:r>
              <a:rPr lang="en-US" sz="3300" dirty="0"/>
              <a:t> will be invited to the same holding area to </a:t>
            </a:r>
            <a:r>
              <a:rPr lang="en-US" sz="3300" b="1" dirty="0"/>
              <a:t>present their case</a:t>
            </a:r>
            <a:r>
              <a:rPr lang="en-US" sz="3300" dirty="0"/>
              <a:t>.</a:t>
            </a:r>
          </a:p>
          <a:p>
            <a:pPr>
              <a:lnSpc>
                <a:spcPct val="90000"/>
              </a:lnSpc>
            </a:pPr>
            <a:endParaRPr sz="4200" dirty="0">
              <a:solidFill>
                <a:srgbClr val="000000"/>
              </a:solidFill>
            </a:endParaRPr>
          </a:p>
        </p:txBody>
      </p:sp>
      <p:pic>
        <p:nvPicPr>
          <p:cNvPr id="3" name="Picture 2">
            <a:extLst>
              <a:ext uri="{FF2B5EF4-FFF2-40B4-BE49-F238E27FC236}">
                <a16:creationId xmlns:a16="http://schemas.microsoft.com/office/drawing/2014/main" id="{D86C8CCA-734E-1918-53C7-1249121660E4}"/>
              </a:ext>
            </a:extLst>
          </p:cNvPr>
          <p:cNvPicPr>
            <a:picLocks noChangeAspect="1"/>
          </p:cNvPicPr>
          <p:nvPr/>
        </p:nvPicPr>
        <p:blipFill>
          <a:blip r:embed="rId3"/>
          <a:srcRect l="3766" t="5723" r="2083"/>
          <a:stretch>
            <a:fillRect/>
          </a:stretch>
        </p:blipFill>
        <p:spPr>
          <a:xfrm>
            <a:off x="10219941" y="3075534"/>
            <a:ext cx="7388985" cy="2479446"/>
          </a:xfrm>
          <a:prstGeom prst="rect">
            <a:avLst/>
          </a:prstGeom>
          <a:ln>
            <a:solidFill>
              <a:schemeClr val="tx1"/>
            </a:solid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13"/>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a:latin typeface="Arial"/>
                <a:ea typeface="Arial"/>
                <a:cs typeface="Arial"/>
                <a:sym typeface="Arial"/>
              </a:rPr>
              <a:t>International</a:t>
            </a:r>
            <a:r>
              <a:rPr lang="en-US" sz="6600" b="1">
                <a:latin typeface="Arial"/>
                <a:ea typeface="Arial"/>
                <a:cs typeface="Arial"/>
                <a:sym typeface="Arial"/>
              </a:rPr>
              <a:t> Speech Contest</a:t>
            </a:r>
            <a:endParaRPr b="1">
              <a:solidFill>
                <a:srgbClr val="004165"/>
              </a:solidFill>
              <a:latin typeface="Arial"/>
              <a:ea typeface="Arial"/>
              <a:cs typeface="Arial"/>
              <a:sym typeface="Arial"/>
            </a:endParaRPr>
          </a:p>
        </p:txBody>
      </p:sp>
      <p:sp>
        <p:nvSpPr>
          <p:cNvPr id="306" name="Google Shape;306;p13"/>
          <p:cNvSpPr txBox="1"/>
          <p:nvPr/>
        </p:nvSpPr>
        <p:spPr>
          <a:xfrm>
            <a:off x="1257300" y="2384477"/>
            <a:ext cx="8151876" cy="6302250"/>
          </a:xfrm>
          <a:prstGeom prst="rect">
            <a:avLst/>
          </a:prstGeom>
          <a:noFill/>
          <a:ln>
            <a:noFill/>
          </a:ln>
        </p:spPr>
        <p:txBody>
          <a:bodyPr spcFirstLastPara="1" wrap="square" lIns="137138" tIns="68550" rIns="137138" bIns="68550" anchor="t" anchorCtr="0">
            <a:normAutofit fontScale="85000" lnSpcReduction="20000"/>
          </a:bodyPr>
          <a:lstStyle/>
          <a:p>
            <a:pPr algn="just"/>
            <a:r>
              <a:rPr lang="en-US" sz="3600" b="1" dirty="0"/>
              <a:t>If a Contestant Protests:</a:t>
            </a:r>
          </a:p>
          <a:p>
            <a:pPr algn="just"/>
            <a:endParaRPr lang="en-US" sz="3600" dirty="0"/>
          </a:p>
          <a:p>
            <a:pPr marL="514350" indent="-514350" algn="just">
              <a:buFont typeface="Arial" panose="020B0604020202020204" pitchFamily="34" charset="0"/>
              <a:buChar char="•"/>
            </a:pPr>
            <a:r>
              <a:rPr lang="en-US" sz="3600" dirty="0"/>
              <a:t>The </a:t>
            </a:r>
            <a:r>
              <a:rPr lang="en-US" sz="3600" b="1" dirty="0"/>
              <a:t>Chief Judge</a:t>
            </a:r>
            <a:r>
              <a:rPr lang="en-US" sz="3600" dirty="0"/>
              <a:t> will convene a </a:t>
            </a:r>
            <a:r>
              <a:rPr lang="en-US" sz="3600" b="1" dirty="0"/>
              <a:t>hearing in a separate holding area</a:t>
            </a:r>
            <a:r>
              <a:rPr lang="en-US" sz="3600" dirty="0"/>
              <a:t>. The contestant must </a:t>
            </a:r>
            <a:r>
              <a:rPr lang="en-US" sz="3600" b="1" dirty="0"/>
              <a:t>present substantial evidence</a:t>
            </a:r>
            <a:r>
              <a:rPr lang="en-US" sz="3600" dirty="0"/>
              <a:t> to support the protest.</a:t>
            </a:r>
          </a:p>
          <a:p>
            <a:pPr marL="514350" indent="-514350" algn="just">
              <a:buFont typeface="Arial" panose="020B0604020202020204" pitchFamily="34" charset="0"/>
              <a:buChar char="•"/>
            </a:pPr>
            <a:endParaRPr lang="en-US" sz="3600" dirty="0"/>
          </a:p>
          <a:p>
            <a:pPr marL="514350" indent="-514350" algn="just">
              <a:buFont typeface="Arial" panose="020B0604020202020204" pitchFamily="34" charset="0"/>
              <a:buChar char="•"/>
            </a:pPr>
            <a:r>
              <a:rPr lang="en-US" sz="3600" dirty="0"/>
              <a:t>If the protest is found to be </a:t>
            </a:r>
            <a:r>
              <a:rPr lang="en-US" sz="3600" b="1" dirty="0"/>
              <a:t>valid</a:t>
            </a:r>
            <a:r>
              <a:rPr lang="en-US" sz="3600" dirty="0"/>
              <a:t>, the protesting contestant will be </a:t>
            </a:r>
            <a:r>
              <a:rPr lang="en-US" sz="3600" b="1" dirty="0"/>
              <a:t>asked to step out</a:t>
            </a:r>
            <a:r>
              <a:rPr lang="en-US" sz="3600" dirty="0"/>
              <a:t>, and the </a:t>
            </a:r>
            <a:r>
              <a:rPr lang="en-US" sz="3600" b="1" dirty="0"/>
              <a:t>concerned contestant</a:t>
            </a:r>
            <a:r>
              <a:rPr lang="en-US" sz="3600" dirty="0"/>
              <a:t> will be invited into the same room to </a:t>
            </a:r>
            <a:r>
              <a:rPr lang="en-US" sz="3600" b="1" dirty="0"/>
              <a:t>present their case</a:t>
            </a:r>
            <a:r>
              <a:rPr lang="en-US" sz="3600" dirty="0"/>
              <a:t>.</a:t>
            </a:r>
          </a:p>
          <a:p>
            <a:pPr marL="514350" indent="-514350" algn="just">
              <a:buFont typeface="Arial" panose="020B0604020202020204" pitchFamily="34" charset="0"/>
              <a:buChar char="•"/>
            </a:pPr>
            <a:endParaRPr lang="en-US" sz="3600" dirty="0"/>
          </a:p>
          <a:p>
            <a:pPr marL="514350" indent="-514350" algn="just">
              <a:buFont typeface="Arial" panose="020B0604020202020204" pitchFamily="34" charset="0"/>
              <a:buChar char="•"/>
            </a:pPr>
            <a:r>
              <a:rPr lang="en-US" sz="3600" dirty="0"/>
              <a:t>All </a:t>
            </a:r>
            <a:r>
              <a:rPr lang="en-US" sz="3600" b="1" dirty="0"/>
              <a:t>Voting Judges</a:t>
            </a:r>
            <a:r>
              <a:rPr lang="en-US" sz="3600" dirty="0"/>
              <a:t> will then be </a:t>
            </a:r>
            <a:r>
              <a:rPr lang="en-US" sz="3600" b="1" dirty="0"/>
              <a:t>called into the holding area</a:t>
            </a:r>
            <a:r>
              <a:rPr lang="en-US" sz="3600" dirty="0"/>
              <a:t>.</a:t>
            </a:r>
          </a:p>
          <a:p>
            <a:pPr>
              <a:lnSpc>
                <a:spcPct val="90000"/>
              </a:lnSpc>
            </a:pPr>
            <a:endParaRPr sz="4200" dirty="0">
              <a:solidFill>
                <a:srgbClr val="000000"/>
              </a:solidFill>
            </a:endParaRPr>
          </a:p>
        </p:txBody>
      </p:sp>
      <p:pic>
        <p:nvPicPr>
          <p:cNvPr id="2" name="Picture 1">
            <a:extLst>
              <a:ext uri="{FF2B5EF4-FFF2-40B4-BE49-F238E27FC236}">
                <a16:creationId xmlns:a16="http://schemas.microsoft.com/office/drawing/2014/main" id="{206FA7E1-A177-2D09-6827-DEDB453A313A}"/>
              </a:ext>
            </a:extLst>
          </p:cNvPr>
          <p:cNvPicPr>
            <a:picLocks noChangeAspect="1"/>
          </p:cNvPicPr>
          <p:nvPr/>
        </p:nvPicPr>
        <p:blipFill>
          <a:blip r:embed="rId3"/>
          <a:srcRect l="3766" t="5723" r="2083"/>
          <a:stretch>
            <a:fillRect/>
          </a:stretch>
        </p:blipFill>
        <p:spPr>
          <a:xfrm>
            <a:off x="9712449" y="2571368"/>
            <a:ext cx="7886700" cy="2728689"/>
          </a:xfrm>
          <a:prstGeom prst="rect">
            <a:avLst/>
          </a:prstGeom>
          <a:ln>
            <a:solidFill>
              <a:schemeClr val="tx1"/>
            </a:solid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14"/>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a:latin typeface="Arial"/>
                <a:ea typeface="Arial"/>
                <a:cs typeface="Arial"/>
                <a:sym typeface="Arial"/>
              </a:rPr>
              <a:t>International</a:t>
            </a:r>
            <a:r>
              <a:rPr lang="en-US" sz="6600" b="1">
                <a:latin typeface="Arial"/>
                <a:ea typeface="Arial"/>
                <a:cs typeface="Arial"/>
                <a:sym typeface="Arial"/>
              </a:rPr>
              <a:t> Speech Contest</a:t>
            </a:r>
            <a:endParaRPr b="1">
              <a:solidFill>
                <a:srgbClr val="004165"/>
              </a:solidFill>
              <a:latin typeface="Arial"/>
              <a:ea typeface="Arial"/>
              <a:cs typeface="Arial"/>
              <a:sym typeface="Arial"/>
            </a:endParaRPr>
          </a:p>
        </p:txBody>
      </p:sp>
      <p:sp>
        <p:nvSpPr>
          <p:cNvPr id="316" name="Google Shape;316;p14"/>
          <p:cNvSpPr txBox="1"/>
          <p:nvPr/>
        </p:nvSpPr>
        <p:spPr>
          <a:xfrm>
            <a:off x="1257300" y="2384477"/>
            <a:ext cx="8124444" cy="6302250"/>
          </a:xfrm>
          <a:prstGeom prst="rect">
            <a:avLst/>
          </a:prstGeom>
          <a:noFill/>
          <a:ln>
            <a:noFill/>
          </a:ln>
        </p:spPr>
        <p:txBody>
          <a:bodyPr spcFirstLastPara="1" wrap="square" lIns="137138" tIns="68550" rIns="137138" bIns="68550" anchor="t" anchorCtr="0">
            <a:normAutofit lnSpcReduction="10000"/>
          </a:bodyPr>
          <a:lstStyle/>
          <a:p>
            <a:pPr algn="just"/>
            <a:r>
              <a:rPr lang="en-US" sz="3000" b="1" dirty="0"/>
              <a:t>In Case of a Protest:</a:t>
            </a:r>
          </a:p>
          <a:p>
            <a:pPr algn="just"/>
            <a:endParaRPr lang="en-US" sz="3000" dirty="0"/>
          </a:p>
          <a:p>
            <a:pPr marL="514350" indent="-514350" algn="just">
              <a:buFont typeface="Arial" panose="020B0604020202020204" pitchFamily="34" charset="0"/>
              <a:buChar char="•"/>
            </a:pPr>
            <a:r>
              <a:rPr lang="en-US" sz="3000" b="1" dirty="0"/>
              <a:t>Evidence must be submitted</a:t>
            </a:r>
            <a:r>
              <a:rPr lang="en-US" sz="3000" dirty="0"/>
              <a:t> for review in support of the protest.</a:t>
            </a:r>
          </a:p>
          <a:p>
            <a:pPr marL="514350" indent="-514350" algn="just">
              <a:buFont typeface="Arial" panose="020B0604020202020204" pitchFamily="34" charset="0"/>
              <a:buChar char="•"/>
            </a:pPr>
            <a:endParaRPr lang="en-US" sz="3000" dirty="0"/>
          </a:p>
          <a:p>
            <a:pPr marL="514350" indent="-514350" algn="just">
              <a:buFont typeface="Arial" panose="020B0604020202020204" pitchFamily="34" charset="0"/>
              <a:buChar char="•"/>
            </a:pPr>
            <a:r>
              <a:rPr lang="en-US" sz="3000" dirty="0"/>
              <a:t>The </a:t>
            </a:r>
            <a:r>
              <a:rPr lang="en-US" sz="3000" b="1" dirty="0"/>
              <a:t>concerned contestant must be given an opportunity</a:t>
            </a:r>
            <a:r>
              <a:rPr lang="en-US" sz="3000" dirty="0"/>
              <a:t> to respond to the judges.</a:t>
            </a:r>
          </a:p>
          <a:p>
            <a:pPr marL="514350" indent="-514350" algn="just">
              <a:buFont typeface="Arial" panose="020B0604020202020204" pitchFamily="34" charset="0"/>
              <a:buChar char="•"/>
            </a:pPr>
            <a:endParaRPr lang="en-US" sz="3000" dirty="0"/>
          </a:p>
          <a:p>
            <a:pPr marL="514350" indent="-514350" algn="just">
              <a:buFont typeface="Arial" panose="020B0604020202020204" pitchFamily="34" charset="0"/>
              <a:buChar char="•"/>
            </a:pPr>
            <a:r>
              <a:rPr lang="en-US" sz="3000" dirty="0"/>
              <a:t>A </a:t>
            </a:r>
            <a:r>
              <a:rPr lang="en-US" sz="3000" b="1" dirty="0"/>
              <a:t>majority of the judges must agree</a:t>
            </a:r>
            <a:r>
              <a:rPr lang="en-US" sz="3000" dirty="0"/>
              <a:t> for the contestant to be </a:t>
            </a:r>
            <a:r>
              <a:rPr lang="en-US" sz="3000" b="1" dirty="0"/>
              <a:t>disqualified</a:t>
            </a:r>
            <a:r>
              <a:rPr lang="en-US" sz="3000" dirty="0"/>
              <a:t>.</a:t>
            </a:r>
          </a:p>
          <a:p>
            <a:pPr marL="514350" indent="-514350" algn="just">
              <a:buFont typeface="Arial" panose="020B0604020202020204" pitchFamily="34" charset="0"/>
              <a:buChar char="•"/>
            </a:pPr>
            <a:endParaRPr lang="en-US" sz="3000" dirty="0"/>
          </a:p>
          <a:p>
            <a:pPr marL="514350" indent="-514350" algn="just">
              <a:buFont typeface="Arial" panose="020B0604020202020204" pitchFamily="34" charset="0"/>
              <a:buChar char="•"/>
            </a:pPr>
            <a:r>
              <a:rPr lang="en-US" sz="3000" dirty="0"/>
              <a:t>Once a </a:t>
            </a:r>
            <a:r>
              <a:rPr lang="en-US" sz="3000" b="1" dirty="0"/>
              <a:t>final decision</a:t>
            </a:r>
            <a:r>
              <a:rPr lang="en-US" sz="3000" dirty="0"/>
              <a:t> has been reached, both the </a:t>
            </a:r>
            <a:r>
              <a:rPr lang="en-US" sz="3000" b="1" dirty="0"/>
              <a:t>contestant and the judges</a:t>
            </a:r>
            <a:r>
              <a:rPr lang="en-US" sz="3000" dirty="0"/>
              <a:t> will </a:t>
            </a:r>
            <a:r>
              <a:rPr lang="en-US" sz="3000" b="1" dirty="0"/>
              <a:t>return to the main room</a:t>
            </a:r>
            <a:r>
              <a:rPr lang="en-US" sz="3000" dirty="0"/>
              <a:t>.</a:t>
            </a:r>
          </a:p>
        </p:txBody>
      </p:sp>
      <p:pic>
        <p:nvPicPr>
          <p:cNvPr id="2" name="Picture 1">
            <a:extLst>
              <a:ext uri="{FF2B5EF4-FFF2-40B4-BE49-F238E27FC236}">
                <a16:creationId xmlns:a16="http://schemas.microsoft.com/office/drawing/2014/main" id="{77E4DBC6-BF12-1EF3-7493-75F02BBDF2B4}"/>
              </a:ext>
            </a:extLst>
          </p:cNvPr>
          <p:cNvPicPr>
            <a:picLocks noChangeAspect="1"/>
          </p:cNvPicPr>
          <p:nvPr/>
        </p:nvPicPr>
        <p:blipFill>
          <a:blip r:embed="rId3"/>
          <a:srcRect l="3766" t="5723" r="2083"/>
          <a:stretch>
            <a:fillRect/>
          </a:stretch>
        </p:blipFill>
        <p:spPr>
          <a:xfrm>
            <a:off x="9885105" y="2571368"/>
            <a:ext cx="7886700" cy="2728689"/>
          </a:xfrm>
          <a:prstGeom prst="rect">
            <a:avLst/>
          </a:prstGeom>
          <a:ln>
            <a:solidFill>
              <a:schemeClr val="tx1"/>
            </a:solid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16"/>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a:latin typeface="Arial"/>
                <a:ea typeface="Arial"/>
                <a:cs typeface="Arial"/>
                <a:sym typeface="Arial"/>
              </a:rPr>
              <a:t>International</a:t>
            </a:r>
            <a:r>
              <a:rPr lang="en-US" sz="6600" b="1">
                <a:latin typeface="Arial"/>
                <a:ea typeface="Arial"/>
                <a:cs typeface="Arial"/>
                <a:sym typeface="Arial"/>
              </a:rPr>
              <a:t> Speech Contest</a:t>
            </a:r>
            <a:endParaRPr b="1">
              <a:solidFill>
                <a:srgbClr val="004165"/>
              </a:solidFill>
              <a:latin typeface="Arial"/>
              <a:ea typeface="Arial"/>
              <a:cs typeface="Arial"/>
              <a:sym typeface="Arial"/>
            </a:endParaRPr>
          </a:p>
        </p:txBody>
      </p:sp>
      <p:sp>
        <p:nvSpPr>
          <p:cNvPr id="2" name="object 3">
            <a:extLst>
              <a:ext uri="{FF2B5EF4-FFF2-40B4-BE49-F238E27FC236}">
                <a16:creationId xmlns:a16="http://schemas.microsoft.com/office/drawing/2014/main" id="{4B0B8D4C-D9FC-661F-5147-3C41892D57A8}"/>
              </a:ext>
            </a:extLst>
          </p:cNvPr>
          <p:cNvSpPr txBox="1"/>
          <p:nvPr/>
        </p:nvSpPr>
        <p:spPr>
          <a:xfrm>
            <a:off x="1601394" y="2458665"/>
            <a:ext cx="15447594" cy="4716676"/>
          </a:xfrm>
          <a:prstGeom prst="rect">
            <a:avLst/>
          </a:prstGeom>
        </p:spPr>
        <p:txBody>
          <a:bodyPr vert="horz" wrap="square" lIns="0" tIns="129540" rIns="0" bIns="0" rtlCol="0">
            <a:spAutoFit/>
          </a:bodyPr>
          <a:lstStyle/>
          <a:p>
            <a:pPr marL="532448" indent="-514350" algn="just">
              <a:spcBef>
                <a:spcPts val="158"/>
              </a:spcBef>
              <a:buFont typeface="Wingdings" panose="05000000000000000000" pitchFamily="2" charset="2"/>
              <a:buChar char="§"/>
              <a:tabLst>
                <a:tab pos="296228" algn="l"/>
              </a:tabLst>
            </a:pPr>
            <a:r>
              <a:rPr lang="en-US" sz="3600" dirty="0">
                <a:solidFill>
                  <a:srgbClr val="333333"/>
                </a:solidFill>
                <a:latin typeface="Arial MT"/>
                <a:cs typeface="Arial MT"/>
              </a:rPr>
              <a:t>Contest starts at: (Details of contest date and time to be inserted)</a:t>
            </a:r>
          </a:p>
          <a:p>
            <a:pPr marL="532448" indent="-514350" algn="just">
              <a:spcBef>
                <a:spcPts val="158"/>
              </a:spcBef>
              <a:buFont typeface="Wingdings" panose="05000000000000000000" pitchFamily="2" charset="2"/>
              <a:buChar char="§"/>
              <a:tabLst>
                <a:tab pos="296228" algn="l"/>
              </a:tabLst>
            </a:pPr>
            <a:endParaRPr lang="en-US" sz="3600" dirty="0">
              <a:solidFill>
                <a:srgbClr val="333333"/>
              </a:solidFill>
              <a:latin typeface="Arial MT"/>
              <a:cs typeface="Arial MT"/>
            </a:endParaRPr>
          </a:p>
          <a:p>
            <a:pPr marL="532448" indent="-514350" algn="just">
              <a:spcBef>
                <a:spcPts val="158"/>
              </a:spcBef>
              <a:buFont typeface="Wingdings" panose="05000000000000000000" pitchFamily="2" charset="2"/>
              <a:buChar char="§"/>
              <a:tabLst>
                <a:tab pos="296228" algn="l"/>
              </a:tabLst>
            </a:pPr>
            <a:r>
              <a:rPr lang="en-US" sz="3600" dirty="0">
                <a:solidFill>
                  <a:srgbClr val="333333"/>
                </a:solidFill>
                <a:latin typeface="Arial MT"/>
                <a:cs typeface="Arial MT"/>
              </a:rPr>
              <a:t>Please ensure you join by __ AM/PM  at the latest. Your presence is required till the end of the contest.</a:t>
            </a:r>
          </a:p>
          <a:p>
            <a:pPr marL="532448" indent="-514350" algn="just">
              <a:spcBef>
                <a:spcPts val="158"/>
              </a:spcBef>
              <a:buFont typeface="Wingdings" panose="05000000000000000000" pitchFamily="2" charset="2"/>
              <a:buChar char="§"/>
              <a:tabLst>
                <a:tab pos="296228" algn="l"/>
              </a:tabLst>
            </a:pPr>
            <a:endParaRPr lang="en-US" sz="3600" dirty="0">
              <a:solidFill>
                <a:srgbClr val="333333"/>
              </a:solidFill>
              <a:latin typeface="Arial MT"/>
              <a:cs typeface="Arial MT"/>
            </a:endParaRPr>
          </a:p>
          <a:p>
            <a:pPr marL="532448" indent="-514350" algn="just">
              <a:spcBef>
                <a:spcPts val="158"/>
              </a:spcBef>
              <a:buFont typeface="Wingdings" panose="05000000000000000000" pitchFamily="2" charset="2"/>
              <a:buChar char="§"/>
              <a:tabLst>
                <a:tab pos="296228" algn="l"/>
              </a:tabLst>
            </a:pPr>
            <a:r>
              <a:rPr lang="en-US" sz="3600" dirty="0">
                <a:solidFill>
                  <a:srgbClr val="333333"/>
                </a:solidFill>
                <a:latin typeface="Arial MT"/>
                <a:cs typeface="Arial MT"/>
              </a:rPr>
              <a:t>All the best!!!</a:t>
            </a:r>
          </a:p>
          <a:p>
            <a:pPr marL="532448" indent="-514350" algn="just">
              <a:spcBef>
                <a:spcPts val="158"/>
              </a:spcBef>
              <a:buFont typeface="Wingdings" panose="05000000000000000000" pitchFamily="2" charset="2"/>
              <a:buChar char="§"/>
              <a:tabLst>
                <a:tab pos="296228" algn="l"/>
              </a:tabLst>
            </a:pPr>
            <a:endParaRPr lang="en-US" sz="3600" dirty="0">
              <a:solidFill>
                <a:srgbClr val="333333"/>
              </a:solidFill>
              <a:latin typeface="Arial MT"/>
              <a:cs typeface="Arial MT"/>
            </a:endParaRPr>
          </a:p>
          <a:p>
            <a:pPr marL="532448" indent="-514350" algn="just">
              <a:spcBef>
                <a:spcPts val="158"/>
              </a:spcBef>
              <a:buFont typeface="Wingdings" panose="05000000000000000000" pitchFamily="2" charset="2"/>
              <a:buChar char="§"/>
              <a:tabLst>
                <a:tab pos="296228" algn="l"/>
              </a:tabLst>
            </a:pPr>
            <a:r>
              <a:rPr lang="en-US" sz="3600" dirty="0">
                <a:solidFill>
                  <a:srgbClr val="333333"/>
                </a:solidFill>
                <a:latin typeface="Arial MT"/>
                <a:cs typeface="Arial MT"/>
              </a:rPr>
              <a:t>The image of the agenda will be shared separately.</a:t>
            </a:r>
            <a:endParaRPr lang="en-US" sz="3600" dirty="0">
              <a:latin typeface="Arial MT"/>
              <a:cs typeface="Arial M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17"/>
          <p:cNvSpPr txBox="1">
            <a:spLocks noGrp="1"/>
          </p:cNvSpPr>
          <p:nvPr>
            <p:ph type="title"/>
          </p:nvPr>
        </p:nvSpPr>
        <p:spPr>
          <a:xfrm>
            <a:off x="886747" y="3247872"/>
            <a:ext cx="16514507" cy="1546584"/>
          </a:xfrm>
          <a:prstGeom prst="rect">
            <a:avLst/>
          </a:prstGeom>
          <a:noFill/>
          <a:ln>
            <a:noFill/>
          </a:ln>
        </p:spPr>
        <p:txBody>
          <a:bodyPr spcFirstLastPara="1" vert="horz" wrap="square" lIns="137138" tIns="68550" rIns="137138" bIns="68550" rtlCol="0" anchor="ctr" anchorCtr="0">
            <a:normAutofit/>
          </a:bodyPr>
          <a:lstStyle/>
          <a:p>
            <a:pPr>
              <a:lnSpc>
                <a:spcPct val="90000"/>
              </a:lnSpc>
              <a:spcBef>
                <a:spcPts val="0"/>
              </a:spcBef>
              <a:buClr>
                <a:schemeClr val="dk1"/>
              </a:buClr>
              <a:buSzPts val="4400"/>
            </a:pPr>
            <a:r>
              <a:rPr lang="en-US" b="1" dirty="0">
                <a:latin typeface="Arial"/>
                <a:ea typeface="Arial"/>
                <a:cs typeface="Arial"/>
                <a:sym typeface="Arial"/>
              </a:rPr>
              <a:t>International</a:t>
            </a:r>
            <a:r>
              <a:rPr lang="en-US" sz="6600" b="1" dirty="0">
                <a:latin typeface="Arial"/>
                <a:ea typeface="Arial"/>
                <a:cs typeface="Arial"/>
                <a:sym typeface="Arial"/>
              </a:rPr>
              <a:t> Speech Contest</a:t>
            </a:r>
            <a:endParaRPr b="1" dirty="0">
              <a:solidFill>
                <a:srgbClr val="004165"/>
              </a:solidFill>
              <a:latin typeface="Arial"/>
              <a:ea typeface="Arial"/>
              <a:cs typeface="Arial"/>
              <a:sym typeface="Arial"/>
            </a:endParaRPr>
          </a:p>
        </p:txBody>
      </p:sp>
      <p:sp>
        <p:nvSpPr>
          <p:cNvPr id="334" name="Google Shape;334;p17"/>
          <p:cNvSpPr txBox="1"/>
          <p:nvPr/>
        </p:nvSpPr>
        <p:spPr>
          <a:xfrm>
            <a:off x="3877203" y="4964563"/>
            <a:ext cx="11429853" cy="642484"/>
          </a:xfrm>
          <a:prstGeom prst="rect">
            <a:avLst/>
          </a:prstGeom>
          <a:noFill/>
          <a:ln>
            <a:noFill/>
          </a:ln>
        </p:spPr>
        <p:txBody>
          <a:bodyPr spcFirstLastPara="1" wrap="square" lIns="0" tIns="19050" rIns="0" bIns="0" anchor="t" anchorCtr="0">
            <a:spAutoFit/>
          </a:bodyPr>
          <a:lstStyle/>
          <a:p>
            <a:pPr marL="19050"/>
            <a:r>
              <a:rPr lang="en-US" sz="4050" dirty="0">
                <a:solidFill>
                  <a:srgbClr val="333333"/>
                </a:solidFill>
                <a:latin typeface="Arial"/>
                <a:ea typeface="Arial"/>
                <a:cs typeface="Arial"/>
                <a:sym typeface="Arial"/>
              </a:rPr>
              <a:t>Thank You, Voting Judges/Tie Breaking Judge.</a:t>
            </a:r>
            <a:endParaRPr sz="4050" dirty="0">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dirty="0">
                <a:latin typeface="Arial"/>
                <a:ea typeface="Arial"/>
                <a:cs typeface="Arial"/>
                <a:sym typeface="Arial"/>
              </a:rPr>
              <a:t>International</a:t>
            </a:r>
            <a:r>
              <a:rPr lang="en-US" sz="6600" b="1" dirty="0">
                <a:latin typeface="Arial"/>
                <a:ea typeface="Arial"/>
                <a:cs typeface="Arial"/>
                <a:sym typeface="Arial"/>
              </a:rPr>
              <a:t> Speech Contest</a:t>
            </a:r>
            <a:endParaRPr b="1" dirty="0">
              <a:solidFill>
                <a:srgbClr val="004165"/>
              </a:solidFill>
              <a:latin typeface="Arial"/>
              <a:ea typeface="Arial"/>
              <a:cs typeface="Arial"/>
              <a:sym typeface="Arial"/>
            </a:endParaRPr>
          </a:p>
        </p:txBody>
      </p:sp>
      <p:sp>
        <p:nvSpPr>
          <p:cNvPr id="172" name="Google Shape;172;p2"/>
          <p:cNvSpPr txBox="1">
            <a:spLocks noGrp="1"/>
          </p:cNvSpPr>
          <p:nvPr>
            <p:ph type="body" idx="1"/>
          </p:nvPr>
        </p:nvSpPr>
        <p:spPr>
          <a:xfrm>
            <a:off x="1025934" y="1955167"/>
            <a:ext cx="10135482" cy="7106996"/>
          </a:xfrm>
          <a:prstGeom prst="rect">
            <a:avLst/>
          </a:prstGeom>
          <a:noFill/>
          <a:ln>
            <a:noFill/>
          </a:ln>
        </p:spPr>
        <p:txBody>
          <a:bodyPr spcFirstLastPara="1" vert="horz" wrap="square" lIns="137138" tIns="68550" rIns="137138" bIns="68550" rtlCol="0" anchor="t" anchorCtr="0">
            <a:noAutofit/>
          </a:bodyPr>
          <a:lstStyle/>
          <a:p>
            <a:pPr algn="just"/>
            <a:r>
              <a:rPr lang="en-US" sz="3000" dirty="0"/>
              <a:t>The Judge’s Certificate of Eligibility and Code of Ethics has been shared with you. Kindly ensure that it is duly filled and signed, and returned </a:t>
            </a:r>
            <a:r>
              <a:rPr lang="en-US" sz="3000" b="1" dirty="0"/>
              <a:t>at least 3 days prior to the contest</a:t>
            </a:r>
            <a:r>
              <a:rPr lang="en-US" sz="3000" dirty="0"/>
              <a:t>, without fail.</a:t>
            </a:r>
          </a:p>
          <a:p>
            <a:pPr algn="just"/>
            <a:r>
              <a:rPr lang="en-US" sz="3000" dirty="0"/>
              <a:t>Please also confirm that you have completed the </a:t>
            </a:r>
            <a:r>
              <a:rPr lang="en-US" sz="3000" b="1" dirty="0"/>
              <a:t>Consent Form</a:t>
            </a:r>
            <a:r>
              <a:rPr lang="en-US" sz="3000" dirty="0"/>
              <a:t> and shared the following details with the </a:t>
            </a:r>
            <a:r>
              <a:rPr lang="en-US" sz="3000" b="1" dirty="0"/>
              <a:t>Chief Judge</a:t>
            </a:r>
            <a:r>
              <a:rPr lang="en-US" sz="3000" dirty="0"/>
              <a:t>:</a:t>
            </a:r>
          </a:p>
          <a:p>
            <a:pPr marL="1293020" indent="-521495" algn="just">
              <a:spcBef>
                <a:spcPts val="0"/>
              </a:spcBef>
              <a:buFont typeface="Wingdings" panose="05000000000000000000" pitchFamily="2" charset="2"/>
              <a:buChar char="ü"/>
            </a:pPr>
            <a:r>
              <a:rPr lang="en-US" sz="3000" dirty="0"/>
              <a:t>Name</a:t>
            </a:r>
          </a:p>
          <a:p>
            <a:pPr marL="1293020" indent="-521495" algn="just">
              <a:spcBef>
                <a:spcPts val="0"/>
              </a:spcBef>
              <a:buFont typeface="Wingdings" panose="05000000000000000000" pitchFamily="2" charset="2"/>
              <a:buChar char="ü"/>
            </a:pPr>
            <a:r>
              <a:rPr lang="en-US" sz="3000" dirty="0"/>
              <a:t>Email ID</a:t>
            </a:r>
          </a:p>
          <a:p>
            <a:pPr marL="1293020" indent="-521495" algn="just">
              <a:spcBef>
                <a:spcPts val="0"/>
              </a:spcBef>
              <a:buFont typeface="Wingdings" panose="05000000000000000000" pitchFamily="2" charset="2"/>
              <a:buChar char="ü"/>
            </a:pPr>
            <a:r>
              <a:rPr lang="en-US" sz="3000" dirty="0"/>
              <a:t>Contact Number</a:t>
            </a:r>
          </a:p>
          <a:p>
            <a:pPr marL="1293020" indent="-521495" algn="just">
              <a:spcBef>
                <a:spcPts val="0"/>
              </a:spcBef>
              <a:buFont typeface="Wingdings" panose="05000000000000000000" pitchFamily="2" charset="2"/>
              <a:buChar char="ü"/>
            </a:pPr>
            <a:r>
              <a:rPr lang="en-US" sz="3000" dirty="0"/>
              <a:t>Highest Education Level Completed</a:t>
            </a:r>
          </a:p>
          <a:p>
            <a:pPr marL="1293020" indent="-521495" algn="just">
              <a:spcBef>
                <a:spcPts val="0"/>
              </a:spcBef>
              <a:buFont typeface="Wingdings" panose="05000000000000000000" pitchFamily="2" charset="2"/>
              <a:buChar char="ü"/>
            </a:pPr>
            <a:r>
              <a:rPr lang="en-US" sz="3000" dirty="0"/>
              <a:t>District, Division, and Area</a:t>
            </a:r>
          </a:p>
          <a:p>
            <a:pPr marL="1293020" indent="-521495" algn="just">
              <a:spcBef>
                <a:spcPts val="0"/>
              </a:spcBef>
              <a:buFont typeface="Wingdings" panose="05000000000000000000" pitchFamily="2" charset="2"/>
              <a:buChar char="ü"/>
            </a:pPr>
            <a:r>
              <a:rPr lang="en-US" sz="3000" dirty="0"/>
              <a:t>Club Name</a:t>
            </a:r>
          </a:p>
          <a:p>
            <a:pPr marL="1293020" indent="-521495" algn="just">
              <a:spcBef>
                <a:spcPts val="0"/>
              </a:spcBef>
              <a:buFont typeface="Wingdings" panose="05000000000000000000" pitchFamily="2" charset="2"/>
              <a:buChar char="ü"/>
            </a:pPr>
            <a:r>
              <a:rPr lang="en-US" sz="3000" dirty="0"/>
              <a:t>Club Number</a:t>
            </a:r>
          </a:p>
          <a:p>
            <a:pPr marL="1293020" indent="-521495" algn="just">
              <a:spcBef>
                <a:spcPts val="0"/>
              </a:spcBef>
              <a:buFont typeface="Wingdings" panose="05000000000000000000" pitchFamily="2" charset="2"/>
              <a:buChar char="ü"/>
            </a:pPr>
            <a:r>
              <a:rPr lang="en-US" sz="3000" dirty="0"/>
              <a:t>Membership Number</a:t>
            </a:r>
          </a:p>
          <a:p>
            <a:pPr marL="361950" marR="7620" algn="just">
              <a:lnSpc>
                <a:spcPct val="110000"/>
              </a:lnSpc>
              <a:spcBef>
                <a:spcPts val="0"/>
              </a:spcBef>
              <a:buClr>
                <a:srgbClr val="333333"/>
              </a:buClr>
              <a:buSzPts val="1200"/>
            </a:pPr>
            <a:endParaRPr sz="3000" dirty="0">
              <a:latin typeface="+mj-lt"/>
              <a:ea typeface="Arial"/>
              <a:cs typeface="Arial"/>
              <a:sym typeface="Arial"/>
            </a:endParaRPr>
          </a:p>
        </p:txBody>
      </p:sp>
      <p:pic>
        <p:nvPicPr>
          <p:cNvPr id="3" name="Picture 2">
            <a:extLst>
              <a:ext uri="{FF2B5EF4-FFF2-40B4-BE49-F238E27FC236}">
                <a16:creationId xmlns:a16="http://schemas.microsoft.com/office/drawing/2014/main" id="{EA742F6E-D11F-65C3-2018-022DB3F8BCEC}"/>
              </a:ext>
            </a:extLst>
          </p:cNvPr>
          <p:cNvPicPr>
            <a:picLocks noChangeAspect="1"/>
          </p:cNvPicPr>
          <p:nvPr/>
        </p:nvPicPr>
        <p:blipFill>
          <a:blip r:embed="rId3"/>
          <a:stretch>
            <a:fillRect/>
          </a:stretch>
        </p:blipFill>
        <p:spPr>
          <a:xfrm>
            <a:off x="11524593" y="1822121"/>
            <a:ext cx="6247212" cy="7373088"/>
          </a:xfrm>
          <a:prstGeom prst="rect">
            <a:avLst/>
          </a:prstGeom>
          <a:ln>
            <a:solidFill>
              <a:schemeClr val="tx1"/>
            </a:solid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sz="6600" b="1">
                <a:latin typeface="Arial"/>
                <a:ea typeface="Arial"/>
                <a:cs typeface="Arial"/>
                <a:sym typeface="Arial"/>
              </a:rPr>
              <a:t>International Speech Contest</a:t>
            </a:r>
            <a:endParaRPr b="1">
              <a:solidFill>
                <a:srgbClr val="004165"/>
              </a:solidFill>
              <a:latin typeface="Arial"/>
              <a:ea typeface="Arial"/>
              <a:cs typeface="Arial"/>
              <a:sym typeface="Arial"/>
            </a:endParaRPr>
          </a:p>
        </p:txBody>
      </p:sp>
      <p:sp>
        <p:nvSpPr>
          <p:cNvPr id="182" name="Google Shape;182;p3"/>
          <p:cNvSpPr txBox="1">
            <a:spLocks noGrp="1"/>
          </p:cNvSpPr>
          <p:nvPr>
            <p:ph type="body" idx="1"/>
          </p:nvPr>
        </p:nvSpPr>
        <p:spPr>
          <a:xfrm>
            <a:off x="516195" y="1648143"/>
            <a:ext cx="10687611" cy="7555575"/>
          </a:xfrm>
          <a:prstGeom prst="rect">
            <a:avLst/>
          </a:prstGeom>
          <a:noFill/>
          <a:ln>
            <a:noFill/>
          </a:ln>
        </p:spPr>
        <p:txBody>
          <a:bodyPr spcFirstLastPara="1" vert="horz" wrap="square" lIns="137138" tIns="68550" rIns="137138" bIns="68550" rtlCol="0" anchor="t" anchorCtr="0">
            <a:noAutofit/>
          </a:bodyPr>
          <a:lstStyle/>
          <a:p>
            <a:pPr algn="just"/>
            <a:r>
              <a:rPr lang="en-US" sz="3000" dirty="0"/>
              <a:t>You are currently a </a:t>
            </a:r>
            <a:r>
              <a:rPr lang="en-US" sz="3000" b="1" dirty="0"/>
              <a:t>paid member of a Toastmasters club</a:t>
            </a:r>
            <a:r>
              <a:rPr lang="en-US" sz="3000" dirty="0"/>
              <a:t>; your membership must be </a:t>
            </a:r>
            <a:r>
              <a:rPr lang="en-US" sz="3000" b="1" dirty="0"/>
              <a:t>active and in good standing with World Headquarters</a:t>
            </a:r>
            <a:r>
              <a:rPr lang="en-US" sz="3000" dirty="0"/>
              <a:t>.</a:t>
            </a:r>
          </a:p>
          <a:p>
            <a:pPr algn="just"/>
            <a:r>
              <a:rPr lang="en-US" sz="3000" dirty="0"/>
              <a:t>You have completed the Judges Training Workshop.</a:t>
            </a:r>
          </a:p>
          <a:p>
            <a:pPr algn="just"/>
            <a:r>
              <a:rPr lang="en-US" sz="3000" dirty="0"/>
              <a:t>Contest officials </a:t>
            </a:r>
            <a:r>
              <a:rPr lang="en-US" sz="3000" b="1" dirty="0"/>
              <a:t>must not serve in more than one (1) role</a:t>
            </a:r>
            <a:r>
              <a:rPr lang="en-US" sz="3000" dirty="0"/>
              <a:t> for the same contest at the Area (where practical), Division, District, Region Quarterfinal, Semifinal, or Final levels.</a:t>
            </a:r>
          </a:p>
          <a:p>
            <a:pPr algn="just"/>
            <a:r>
              <a:rPr lang="en-US" sz="3000" dirty="0"/>
              <a:t>Please </a:t>
            </a:r>
            <a:r>
              <a:rPr lang="en-US" sz="3000" b="1" dirty="0"/>
              <a:t>arrive </a:t>
            </a:r>
            <a:r>
              <a:rPr lang="en-US" sz="3000" dirty="0"/>
              <a:t>at the contest venue</a:t>
            </a:r>
            <a:r>
              <a:rPr lang="en-US" sz="3000" b="1" dirty="0"/>
              <a:t> at least 30 minutes early</a:t>
            </a:r>
            <a:r>
              <a:rPr lang="en-US" sz="3000" dirty="0"/>
              <a:t>.</a:t>
            </a:r>
          </a:p>
          <a:p>
            <a:pPr algn="just"/>
            <a:r>
              <a:rPr lang="en-US" sz="3000" dirty="0"/>
              <a:t>Your </a:t>
            </a:r>
            <a:r>
              <a:rPr lang="en-US" sz="3000" b="1" dirty="0"/>
              <a:t>identity must remain anonymous</a:t>
            </a:r>
            <a:r>
              <a:rPr lang="en-US" sz="3000" dirty="0"/>
              <a:t> at all times.</a:t>
            </a:r>
          </a:p>
          <a:p>
            <a:pPr algn="just"/>
            <a:r>
              <a:rPr lang="en-US" sz="3000" dirty="0"/>
              <a:t>The </a:t>
            </a:r>
            <a:r>
              <a:rPr lang="en-US" sz="3000" b="1" dirty="0"/>
              <a:t>Tie-Breaking Judge’s identity </a:t>
            </a:r>
            <a:r>
              <a:rPr lang="en-US" sz="3000" dirty="0"/>
              <a:t>is known only to the Chief Judge.</a:t>
            </a:r>
          </a:p>
          <a:p>
            <a:pPr marL="9407" marR="309563" indent="0">
              <a:spcBef>
                <a:spcPts val="0"/>
              </a:spcBef>
              <a:buClr>
                <a:srgbClr val="333333"/>
              </a:buClr>
              <a:buSzPts val="1350"/>
              <a:buNone/>
            </a:pPr>
            <a:endParaRPr sz="3000" dirty="0">
              <a:latin typeface="Arial"/>
              <a:ea typeface="Arial"/>
              <a:cs typeface="Arial"/>
              <a:sym typeface="Arial"/>
            </a:endParaRPr>
          </a:p>
        </p:txBody>
      </p:sp>
      <p:pic>
        <p:nvPicPr>
          <p:cNvPr id="4" name="Picture 3">
            <a:extLst>
              <a:ext uri="{FF2B5EF4-FFF2-40B4-BE49-F238E27FC236}">
                <a16:creationId xmlns:a16="http://schemas.microsoft.com/office/drawing/2014/main" id="{82DD6D9B-0BD5-0C26-C267-EF379ED7F13C}"/>
              </a:ext>
            </a:extLst>
          </p:cNvPr>
          <p:cNvPicPr>
            <a:picLocks noChangeAspect="1"/>
          </p:cNvPicPr>
          <p:nvPr/>
        </p:nvPicPr>
        <p:blipFill>
          <a:blip r:embed="rId3"/>
          <a:stretch>
            <a:fillRect/>
          </a:stretch>
        </p:blipFill>
        <p:spPr>
          <a:xfrm>
            <a:off x="11734800" y="2117133"/>
            <a:ext cx="6247212" cy="7373088"/>
          </a:xfrm>
          <a:prstGeom prst="rect">
            <a:avLst/>
          </a:prstGeom>
          <a:ln>
            <a:solidFill>
              <a:schemeClr val="tx1"/>
            </a:solid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4"/>
          <p:cNvSpPr txBox="1">
            <a:spLocks noGrp="1"/>
          </p:cNvSpPr>
          <p:nvPr>
            <p:ph type="title"/>
          </p:nvPr>
        </p:nvSpPr>
        <p:spPr>
          <a:xfrm>
            <a:off x="1181497" y="349454"/>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dirty="0">
                <a:latin typeface="Arial"/>
                <a:ea typeface="Arial"/>
                <a:cs typeface="Arial"/>
                <a:sym typeface="Arial"/>
              </a:rPr>
              <a:t>International</a:t>
            </a:r>
            <a:r>
              <a:rPr lang="en-US" sz="6600" b="1" dirty="0">
                <a:latin typeface="Arial"/>
                <a:ea typeface="Arial"/>
                <a:cs typeface="Arial"/>
                <a:sym typeface="Arial"/>
              </a:rPr>
              <a:t> Speech Contest</a:t>
            </a:r>
            <a:endParaRPr b="1" dirty="0">
              <a:solidFill>
                <a:srgbClr val="004165"/>
              </a:solidFill>
              <a:latin typeface="Arial"/>
              <a:ea typeface="Arial"/>
              <a:cs typeface="Arial"/>
              <a:sym typeface="Arial"/>
            </a:endParaRPr>
          </a:p>
        </p:txBody>
      </p:sp>
      <p:sp>
        <p:nvSpPr>
          <p:cNvPr id="196" name="Google Shape;196;p4"/>
          <p:cNvSpPr txBox="1"/>
          <p:nvPr/>
        </p:nvSpPr>
        <p:spPr>
          <a:xfrm>
            <a:off x="1016889" y="1896038"/>
            <a:ext cx="10147935" cy="6302250"/>
          </a:xfrm>
          <a:prstGeom prst="rect">
            <a:avLst/>
          </a:prstGeom>
          <a:noFill/>
          <a:ln>
            <a:noFill/>
          </a:ln>
        </p:spPr>
        <p:txBody>
          <a:bodyPr spcFirstLastPara="1" wrap="square" lIns="137138" tIns="68550" rIns="137138" bIns="68550" anchor="t" anchorCtr="0">
            <a:noAutofit/>
          </a:bodyPr>
          <a:lstStyle/>
          <a:p>
            <a:pPr marL="446723" marR="670560" indent="-428624" algn="just">
              <a:lnSpc>
                <a:spcPct val="100400"/>
              </a:lnSpc>
              <a:buClr>
                <a:srgbClr val="333333"/>
              </a:buClr>
              <a:buSzPts val="1360"/>
              <a:buChar char="•"/>
            </a:pPr>
            <a:r>
              <a:rPr lang="en-US" sz="3000" dirty="0">
                <a:solidFill>
                  <a:srgbClr val="000000"/>
                </a:solidFill>
              </a:rPr>
              <a:t>Your </a:t>
            </a:r>
            <a:r>
              <a:rPr lang="en-US" sz="3000" b="1" dirty="0">
                <a:solidFill>
                  <a:srgbClr val="000000"/>
                </a:solidFill>
              </a:rPr>
              <a:t>attentive presence and fair, unbiased </a:t>
            </a:r>
            <a:r>
              <a:rPr lang="en-US" sz="3000" dirty="0">
                <a:solidFill>
                  <a:srgbClr val="000000"/>
                </a:solidFill>
              </a:rPr>
              <a:t>judging are of great importance to the contestants.</a:t>
            </a:r>
          </a:p>
          <a:p>
            <a:pPr marL="446723" marR="670560" indent="-428624" algn="just">
              <a:lnSpc>
                <a:spcPct val="100400"/>
              </a:lnSpc>
              <a:buClr>
                <a:srgbClr val="333333"/>
              </a:buClr>
              <a:buSzPts val="1360"/>
              <a:buChar char="•"/>
            </a:pPr>
            <a:endParaRPr lang="en-US" sz="3000" dirty="0">
              <a:solidFill>
                <a:srgbClr val="000000"/>
              </a:solidFill>
            </a:endParaRPr>
          </a:p>
          <a:p>
            <a:pPr marL="446723" marR="670560" indent="-428624" algn="just">
              <a:lnSpc>
                <a:spcPct val="100400"/>
              </a:lnSpc>
              <a:buClr>
                <a:srgbClr val="333333"/>
              </a:buClr>
              <a:buSzPts val="1360"/>
              <a:buChar char="•"/>
            </a:pPr>
            <a:r>
              <a:rPr lang="en-US" sz="3000" dirty="0">
                <a:solidFill>
                  <a:srgbClr val="000000"/>
                </a:solidFill>
              </a:rPr>
              <a:t>Please write </a:t>
            </a:r>
            <a:r>
              <a:rPr lang="en-US" sz="3000" b="1" dirty="0">
                <a:solidFill>
                  <a:srgbClr val="000000"/>
                </a:solidFill>
              </a:rPr>
              <a:t>your name and signature </a:t>
            </a:r>
            <a:r>
              <a:rPr lang="en-US" sz="3000" dirty="0">
                <a:solidFill>
                  <a:srgbClr val="000000"/>
                </a:solidFill>
              </a:rPr>
              <a:t>at the bottom of each ballot. </a:t>
            </a:r>
            <a:r>
              <a:rPr lang="en-US" sz="3000" b="1" dirty="0">
                <a:solidFill>
                  <a:srgbClr val="000000"/>
                </a:solidFill>
              </a:rPr>
              <a:t>Unsigned ballots</a:t>
            </a:r>
            <a:r>
              <a:rPr lang="en-US" sz="3000" dirty="0">
                <a:solidFill>
                  <a:srgbClr val="000000"/>
                </a:solidFill>
              </a:rPr>
              <a:t> will not be counted.</a:t>
            </a:r>
          </a:p>
          <a:p>
            <a:pPr marL="446723" marR="670560" indent="-428624" algn="just">
              <a:lnSpc>
                <a:spcPct val="100400"/>
              </a:lnSpc>
              <a:buClr>
                <a:srgbClr val="333333"/>
              </a:buClr>
              <a:buSzPts val="1360"/>
              <a:buChar char="•"/>
            </a:pPr>
            <a:endParaRPr lang="en-US" sz="3000" dirty="0">
              <a:solidFill>
                <a:srgbClr val="000000"/>
              </a:solidFill>
            </a:endParaRPr>
          </a:p>
          <a:p>
            <a:pPr marL="446723" marR="670560" indent="-428624" algn="just">
              <a:lnSpc>
                <a:spcPct val="100400"/>
              </a:lnSpc>
              <a:buClr>
                <a:srgbClr val="333333"/>
              </a:buClr>
              <a:buSzPts val="1360"/>
              <a:buChar char="•"/>
            </a:pPr>
            <a:r>
              <a:rPr lang="en-US" sz="3000" dirty="0">
                <a:solidFill>
                  <a:srgbClr val="000000"/>
                </a:solidFill>
              </a:rPr>
              <a:t>A voting judge is required to select the </a:t>
            </a:r>
            <a:r>
              <a:rPr lang="en-US" sz="3000" b="1" dirty="0">
                <a:solidFill>
                  <a:srgbClr val="000000"/>
                </a:solidFill>
              </a:rPr>
              <a:t>1st, 2nd, and 3rd place winners </a:t>
            </a:r>
            <a:r>
              <a:rPr lang="en-US" sz="3000" dirty="0">
                <a:solidFill>
                  <a:srgbClr val="000000"/>
                </a:solidFill>
              </a:rPr>
              <a:t>in each contest. The Tie-Breaking Judge, however, must rank </a:t>
            </a:r>
            <a:r>
              <a:rPr lang="en-US" sz="3000" b="1" dirty="0">
                <a:solidFill>
                  <a:srgbClr val="000000"/>
                </a:solidFill>
              </a:rPr>
              <a:t>all contestants </a:t>
            </a:r>
            <a:r>
              <a:rPr lang="en-US" sz="3000" dirty="0">
                <a:solidFill>
                  <a:srgbClr val="000000"/>
                </a:solidFill>
              </a:rPr>
              <a:t>on the ballot.</a:t>
            </a:r>
          </a:p>
          <a:p>
            <a:pPr marL="446723" marR="670560" indent="-428624" algn="just">
              <a:lnSpc>
                <a:spcPct val="100400"/>
              </a:lnSpc>
              <a:buClr>
                <a:srgbClr val="333333"/>
              </a:buClr>
              <a:buSzPts val="1360"/>
              <a:buChar char="•"/>
            </a:pPr>
            <a:endParaRPr lang="en-US" sz="3000" dirty="0">
              <a:solidFill>
                <a:srgbClr val="000000"/>
              </a:solidFill>
            </a:endParaRPr>
          </a:p>
          <a:p>
            <a:pPr marL="446723" marR="670560" indent="-428624" algn="just">
              <a:lnSpc>
                <a:spcPct val="100400"/>
              </a:lnSpc>
              <a:buClr>
                <a:srgbClr val="333333"/>
              </a:buClr>
              <a:buSzPts val="1360"/>
              <a:buChar char="•"/>
            </a:pPr>
            <a:r>
              <a:rPr lang="en-US" sz="3000" dirty="0">
                <a:solidFill>
                  <a:srgbClr val="000000"/>
                </a:solidFill>
              </a:rPr>
              <a:t>Kindly read and familiarize yourself with the </a:t>
            </a:r>
            <a:r>
              <a:rPr lang="en-US" sz="3000" b="1" dirty="0">
                <a:solidFill>
                  <a:srgbClr val="000000"/>
                </a:solidFill>
              </a:rPr>
              <a:t>Judging Criteria and the Judge’s Code of Ethics </a:t>
            </a:r>
            <a:r>
              <a:rPr lang="en-US" sz="3000" dirty="0">
                <a:solidFill>
                  <a:srgbClr val="000000"/>
                </a:solidFill>
              </a:rPr>
              <a:t>prior to the contest.</a:t>
            </a:r>
            <a:endParaRPr sz="3000" dirty="0">
              <a:solidFill>
                <a:srgbClr val="000000"/>
              </a:solidFill>
            </a:endParaRPr>
          </a:p>
        </p:txBody>
      </p:sp>
      <p:pic>
        <p:nvPicPr>
          <p:cNvPr id="4" name="Picture 3">
            <a:extLst>
              <a:ext uri="{FF2B5EF4-FFF2-40B4-BE49-F238E27FC236}">
                <a16:creationId xmlns:a16="http://schemas.microsoft.com/office/drawing/2014/main" id="{CA451C90-B680-52CC-B9F3-785D00284FA3}"/>
              </a:ext>
            </a:extLst>
          </p:cNvPr>
          <p:cNvPicPr>
            <a:picLocks noChangeAspect="1"/>
          </p:cNvPicPr>
          <p:nvPr/>
        </p:nvPicPr>
        <p:blipFill>
          <a:blip r:embed="rId3"/>
          <a:stretch>
            <a:fillRect/>
          </a:stretch>
        </p:blipFill>
        <p:spPr>
          <a:xfrm>
            <a:off x="11164825" y="1676582"/>
            <a:ext cx="6078809" cy="7220321"/>
          </a:xfrm>
          <a:prstGeom prst="rect">
            <a:avLst/>
          </a:prstGeom>
          <a:ln>
            <a:solidFill>
              <a:schemeClr val="tx1"/>
            </a:solid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5"/>
          <p:cNvSpPr txBox="1">
            <a:spLocks noGrp="1"/>
          </p:cNvSpPr>
          <p:nvPr>
            <p:ph type="title"/>
          </p:nvPr>
        </p:nvSpPr>
        <p:spPr>
          <a:xfrm>
            <a:off x="1190711" y="12411"/>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dirty="0">
                <a:latin typeface="Arial"/>
                <a:ea typeface="Arial"/>
                <a:cs typeface="Arial"/>
                <a:sym typeface="Arial"/>
              </a:rPr>
              <a:t>International</a:t>
            </a:r>
            <a:r>
              <a:rPr lang="en-US" sz="6600" b="1" dirty="0">
                <a:latin typeface="Arial"/>
                <a:ea typeface="Arial"/>
                <a:cs typeface="Arial"/>
                <a:sym typeface="Arial"/>
              </a:rPr>
              <a:t> Speech Contest</a:t>
            </a:r>
            <a:endParaRPr b="1" dirty="0">
              <a:solidFill>
                <a:srgbClr val="004165"/>
              </a:solidFill>
              <a:latin typeface="Arial"/>
              <a:ea typeface="Arial"/>
              <a:cs typeface="Arial"/>
              <a:sym typeface="Arial"/>
            </a:endParaRPr>
          </a:p>
        </p:txBody>
      </p:sp>
      <p:sp>
        <p:nvSpPr>
          <p:cNvPr id="202" name="Google Shape;202;p5"/>
          <p:cNvSpPr txBox="1">
            <a:spLocks noGrp="1"/>
          </p:cNvSpPr>
          <p:nvPr>
            <p:ph type="body" idx="1"/>
          </p:nvPr>
        </p:nvSpPr>
        <p:spPr>
          <a:xfrm>
            <a:off x="1190711" y="1526935"/>
            <a:ext cx="9656063" cy="7718591"/>
          </a:xfrm>
          <a:prstGeom prst="rect">
            <a:avLst/>
          </a:prstGeom>
          <a:noFill/>
          <a:ln>
            <a:noFill/>
          </a:ln>
        </p:spPr>
        <p:txBody>
          <a:bodyPr spcFirstLastPara="1" vert="horz" wrap="square" lIns="137138" tIns="68550" rIns="137138" bIns="68550" rtlCol="0" anchor="t" anchorCtr="0">
            <a:noAutofit/>
          </a:bodyPr>
          <a:lstStyle/>
          <a:p>
            <a:pPr marL="461010" indent="-428625" algn="just">
              <a:spcBef>
                <a:spcPts val="0"/>
              </a:spcBef>
              <a:buClr>
                <a:srgbClr val="333333"/>
              </a:buClr>
            </a:pPr>
            <a:r>
              <a:rPr lang="en-US" sz="2700" dirty="0">
                <a:solidFill>
                  <a:srgbClr val="333333"/>
                </a:solidFill>
                <a:latin typeface="Arial"/>
                <a:ea typeface="Arial"/>
                <a:cs typeface="Arial"/>
                <a:sym typeface="Arial"/>
              </a:rPr>
              <a:t>Judging must be done strictly in accordance with the </a:t>
            </a:r>
            <a:r>
              <a:rPr lang="en-US" sz="2700" b="1" dirty="0">
                <a:solidFill>
                  <a:srgbClr val="333333"/>
                </a:solidFill>
                <a:latin typeface="Arial"/>
                <a:ea typeface="Arial"/>
                <a:cs typeface="Arial"/>
                <a:sym typeface="Arial"/>
              </a:rPr>
              <a:t>criteria outlined in the Judge’s Guide and Ballot.</a:t>
            </a:r>
          </a:p>
          <a:p>
            <a:pPr marL="461010" indent="-428625" algn="just">
              <a:spcBef>
                <a:spcPts val="0"/>
              </a:spcBef>
              <a:buClr>
                <a:srgbClr val="333333"/>
              </a:buClr>
            </a:pPr>
            <a:endParaRPr lang="en-US" sz="2700" dirty="0">
              <a:solidFill>
                <a:srgbClr val="333333"/>
              </a:solidFill>
              <a:latin typeface="Arial"/>
              <a:ea typeface="Arial"/>
              <a:cs typeface="Arial"/>
              <a:sym typeface="Arial"/>
            </a:endParaRPr>
          </a:p>
          <a:p>
            <a:pPr marL="461010" indent="-428625" algn="just">
              <a:spcBef>
                <a:spcPts val="0"/>
              </a:spcBef>
              <a:buClr>
                <a:srgbClr val="333333"/>
              </a:buClr>
            </a:pPr>
            <a:r>
              <a:rPr lang="en-US" sz="2700" dirty="0">
                <a:solidFill>
                  <a:srgbClr val="333333"/>
                </a:solidFill>
                <a:latin typeface="Arial"/>
                <a:ea typeface="Arial"/>
                <a:cs typeface="Arial"/>
                <a:sym typeface="Arial"/>
              </a:rPr>
              <a:t>Please give your </a:t>
            </a:r>
            <a:r>
              <a:rPr lang="en-US" sz="2700" b="1" dirty="0">
                <a:solidFill>
                  <a:srgbClr val="333333"/>
                </a:solidFill>
                <a:latin typeface="Arial"/>
                <a:ea typeface="Arial"/>
                <a:cs typeface="Arial"/>
                <a:sym typeface="Arial"/>
              </a:rPr>
              <a:t>undivided attention</a:t>
            </a:r>
            <a:r>
              <a:rPr lang="en-US" sz="2700" dirty="0">
                <a:solidFill>
                  <a:srgbClr val="333333"/>
                </a:solidFill>
                <a:latin typeface="Arial"/>
                <a:ea typeface="Arial"/>
                <a:cs typeface="Arial"/>
                <a:sym typeface="Arial"/>
              </a:rPr>
              <a:t> to each contestant and </a:t>
            </a:r>
            <a:r>
              <a:rPr lang="en-US" sz="2700" b="1" dirty="0">
                <a:solidFill>
                  <a:srgbClr val="333333"/>
                </a:solidFill>
                <a:latin typeface="Arial"/>
                <a:ea typeface="Arial"/>
                <a:cs typeface="Arial"/>
                <a:sym typeface="Arial"/>
              </a:rPr>
              <a:t>refrain from multitasking </a:t>
            </a:r>
            <a:r>
              <a:rPr lang="en-US" sz="2700" dirty="0">
                <a:solidFill>
                  <a:srgbClr val="333333"/>
                </a:solidFill>
                <a:latin typeface="Arial"/>
                <a:ea typeface="Arial"/>
                <a:cs typeface="Arial"/>
                <a:sym typeface="Arial"/>
              </a:rPr>
              <a:t>during the contest.</a:t>
            </a:r>
          </a:p>
          <a:p>
            <a:pPr marL="461010" indent="-428625" algn="just">
              <a:spcBef>
                <a:spcPts val="0"/>
              </a:spcBef>
              <a:buClr>
                <a:srgbClr val="333333"/>
              </a:buClr>
            </a:pPr>
            <a:endParaRPr lang="en-US" sz="2700" dirty="0">
              <a:solidFill>
                <a:srgbClr val="333333"/>
              </a:solidFill>
              <a:latin typeface="Arial"/>
              <a:ea typeface="Arial"/>
              <a:cs typeface="Arial"/>
              <a:sym typeface="Arial"/>
            </a:endParaRPr>
          </a:p>
          <a:p>
            <a:pPr marL="461010" indent="-428625" algn="just">
              <a:spcBef>
                <a:spcPts val="0"/>
              </a:spcBef>
              <a:buClr>
                <a:srgbClr val="333333"/>
              </a:buClr>
            </a:pPr>
            <a:r>
              <a:rPr lang="en-US" sz="2700" dirty="0">
                <a:solidFill>
                  <a:srgbClr val="333333"/>
                </a:solidFill>
                <a:latin typeface="Arial"/>
                <a:ea typeface="Arial"/>
                <a:cs typeface="Arial"/>
                <a:sym typeface="Arial"/>
              </a:rPr>
              <a:t>The </a:t>
            </a:r>
            <a:r>
              <a:rPr lang="en-US" sz="2700" b="1" dirty="0">
                <a:solidFill>
                  <a:srgbClr val="333333"/>
                </a:solidFill>
                <a:latin typeface="Arial"/>
                <a:ea typeface="Arial"/>
                <a:cs typeface="Arial"/>
                <a:sym typeface="Arial"/>
              </a:rPr>
              <a:t>first and last contestants </a:t>
            </a:r>
            <a:r>
              <a:rPr lang="en-US" sz="2700" dirty="0">
                <a:solidFill>
                  <a:srgbClr val="333333"/>
                </a:solidFill>
                <a:latin typeface="Arial"/>
                <a:ea typeface="Arial"/>
                <a:cs typeface="Arial"/>
                <a:sym typeface="Arial"/>
              </a:rPr>
              <a:t>must not be judged differently from those performing in the middle.</a:t>
            </a:r>
          </a:p>
          <a:p>
            <a:pPr marL="461010" indent="-428625" algn="just">
              <a:spcBef>
                <a:spcPts val="0"/>
              </a:spcBef>
              <a:buClr>
                <a:srgbClr val="333333"/>
              </a:buClr>
            </a:pPr>
            <a:endParaRPr lang="en-US" sz="2700" dirty="0">
              <a:solidFill>
                <a:srgbClr val="333333"/>
              </a:solidFill>
              <a:latin typeface="Arial"/>
              <a:ea typeface="Arial"/>
              <a:cs typeface="Arial"/>
              <a:sym typeface="Arial"/>
            </a:endParaRPr>
          </a:p>
          <a:p>
            <a:pPr marL="461010" indent="-428625" algn="just">
              <a:spcBef>
                <a:spcPts val="0"/>
              </a:spcBef>
              <a:buClr>
                <a:srgbClr val="333333"/>
              </a:buClr>
            </a:pPr>
            <a:r>
              <a:rPr lang="en-US" sz="2700" b="1" dirty="0">
                <a:solidFill>
                  <a:srgbClr val="333333"/>
                </a:solidFill>
                <a:latin typeface="Arial"/>
                <a:ea typeface="Arial"/>
                <a:cs typeface="Arial"/>
                <a:sym typeface="Arial"/>
              </a:rPr>
              <a:t>Age, sex, race, creed, caste, national origin, or professional beliefs </a:t>
            </a:r>
            <a:r>
              <a:rPr lang="en-US" sz="2700" dirty="0">
                <a:solidFill>
                  <a:srgbClr val="333333"/>
                </a:solidFill>
                <a:latin typeface="Arial"/>
                <a:ea typeface="Arial"/>
                <a:cs typeface="Arial"/>
                <a:sym typeface="Arial"/>
              </a:rPr>
              <a:t>must not be considered while judging.</a:t>
            </a:r>
          </a:p>
          <a:p>
            <a:pPr marL="461010" indent="-428625" algn="just">
              <a:spcBef>
                <a:spcPts val="0"/>
              </a:spcBef>
              <a:buClr>
                <a:srgbClr val="333333"/>
              </a:buClr>
            </a:pPr>
            <a:endParaRPr lang="en-US" sz="2700" dirty="0">
              <a:solidFill>
                <a:srgbClr val="333333"/>
              </a:solidFill>
              <a:latin typeface="Arial"/>
              <a:ea typeface="Arial"/>
              <a:cs typeface="Arial"/>
              <a:sym typeface="Arial"/>
            </a:endParaRPr>
          </a:p>
          <a:p>
            <a:pPr marL="461010" indent="-428625" algn="just">
              <a:spcBef>
                <a:spcPts val="0"/>
              </a:spcBef>
              <a:buClr>
                <a:srgbClr val="333333"/>
              </a:buClr>
            </a:pPr>
            <a:r>
              <a:rPr lang="en-US" sz="2700" dirty="0">
                <a:solidFill>
                  <a:srgbClr val="333333"/>
                </a:solidFill>
                <a:latin typeface="Arial"/>
                <a:ea typeface="Arial"/>
                <a:cs typeface="Arial"/>
                <a:sym typeface="Arial"/>
              </a:rPr>
              <a:t>Evaluate each contestant solely on </a:t>
            </a:r>
            <a:r>
              <a:rPr lang="en-US" sz="2700" b="1" dirty="0">
                <a:solidFill>
                  <a:srgbClr val="333333"/>
                </a:solidFill>
                <a:latin typeface="Arial"/>
                <a:ea typeface="Arial"/>
                <a:cs typeface="Arial"/>
                <a:sym typeface="Arial"/>
              </a:rPr>
              <a:t>their current performance,</a:t>
            </a:r>
            <a:r>
              <a:rPr lang="en-US" sz="2700" dirty="0">
                <a:solidFill>
                  <a:srgbClr val="333333"/>
                </a:solidFill>
                <a:latin typeface="Arial"/>
                <a:ea typeface="Arial"/>
                <a:cs typeface="Arial"/>
                <a:sym typeface="Arial"/>
              </a:rPr>
              <a:t> without regard to reputation or past performances or beliefs.</a:t>
            </a:r>
          </a:p>
          <a:p>
            <a:pPr marL="461010" indent="-428625" algn="just">
              <a:spcBef>
                <a:spcPts val="0"/>
              </a:spcBef>
              <a:buClr>
                <a:srgbClr val="333333"/>
              </a:buClr>
            </a:pPr>
            <a:endParaRPr lang="en-US" sz="2700" dirty="0">
              <a:solidFill>
                <a:srgbClr val="333333"/>
              </a:solidFill>
              <a:latin typeface="Arial"/>
              <a:ea typeface="Arial"/>
              <a:cs typeface="Arial"/>
              <a:sym typeface="Arial"/>
            </a:endParaRPr>
          </a:p>
          <a:p>
            <a:pPr marL="461010" indent="-428625" algn="just">
              <a:spcBef>
                <a:spcPts val="0"/>
              </a:spcBef>
              <a:buClr>
                <a:srgbClr val="333333"/>
              </a:buClr>
            </a:pPr>
            <a:r>
              <a:rPr lang="en-US" sz="2700" dirty="0">
                <a:solidFill>
                  <a:srgbClr val="333333"/>
                </a:solidFill>
                <a:latin typeface="Arial"/>
                <a:ea typeface="Arial"/>
                <a:cs typeface="Arial"/>
                <a:sym typeface="Arial"/>
              </a:rPr>
              <a:t>In the contest room, please choose a seat that allows you to clearly see and hear the contestant.</a:t>
            </a:r>
            <a:endParaRPr sz="2700" dirty="0">
              <a:solidFill>
                <a:srgbClr val="333333"/>
              </a:solidFill>
            </a:endParaRPr>
          </a:p>
        </p:txBody>
      </p:sp>
      <p:pic>
        <p:nvPicPr>
          <p:cNvPr id="3" name="Picture 2">
            <a:extLst>
              <a:ext uri="{FF2B5EF4-FFF2-40B4-BE49-F238E27FC236}">
                <a16:creationId xmlns:a16="http://schemas.microsoft.com/office/drawing/2014/main" id="{7CC6E2EB-0907-0B14-DF1F-4D26EDEEDC80}"/>
              </a:ext>
            </a:extLst>
          </p:cNvPr>
          <p:cNvPicPr>
            <a:picLocks noChangeAspect="1"/>
          </p:cNvPicPr>
          <p:nvPr/>
        </p:nvPicPr>
        <p:blipFill>
          <a:blip r:embed="rId3"/>
          <a:stretch>
            <a:fillRect/>
          </a:stretch>
        </p:blipFill>
        <p:spPr>
          <a:xfrm>
            <a:off x="11626409" y="1799720"/>
            <a:ext cx="6078809" cy="7220321"/>
          </a:xfrm>
          <a:prstGeom prst="rect">
            <a:avLst/>
          </a:prstGeom>
          <a:ln>
            <a:solidFill>
              <a:schemeClr val="tx1"/>
            </a:solid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6"/>
          <p:cNvSpPr txBox="1">
            <a:spLocks noGrp="1"/>
          </p:cNvSpPr>
          <p:nvPr>
            <p:ph type="title"/>
          </p:nvPr>
        </p:nvSpPr>
        <p:spPr>
          <a:xfrm>
            <a:off x="952562" y="261821"/>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dirty="0">
                <a:latin typeface="Arial"/>
                <a:ea typeface="Arial"/>
                <a:cs typeface="Arial"/>
                <a:sym typeface="Arial"/>
              </a:rPr>
              <a:t>International</a:t>
            </a:r>
            <a:r>
              <a:rPr lang="en-US" sz="6600" b="1" dirty="0">
                <a:latin typeface="Arial"/>
                <a:ea typeface="Arial"/>
                <a:cs typeface="Arial"/>
                <a:sym typeface="Arial"/>
              </a:rPr>
              <a:t> Speech Contest</a:t>
            </a:r>
            <a:endParaRPr b="1" dirty="0">
              <a:solidFill>
                <a:srgbClr val="004165"/>
              </a:solidFill>
              <a:latin typeface="Arial"/>
              <a:ea typeface="Arial"/>
              <a:cs typeface="Arial"/>
              <a:sym typeface="Arial"/>
            </a:endParaRPr>
          </a:p>
        </p:txBody>
      </p:sp>
      <p:sp>
        <p:nvSpPr>
          <p:cNvPr id="216" name="Google Shape;216;p6"/>
          <p:cNvSpPr txBox="1"/>
          <p:nvPr/>
        </p:nvSpPr>
        <p:spPr>
          <a:xfrm>
            <a:off x="864109" y="1808405"/>
            <a:ext cx="10190987" cy="7601433"/>
          </a:xfrm>
          <a:prstGeom prst="rect">
            <a:avLst/>
          </a:prstGeom>
          <a:noFill/>
          <a:ln>
            <a:noFill/>
          </a:ln>
        </p:spPr>
        <p:txBody>
          <a:bodyPr spcFirstLastPara="1" wrap="square" lIns="137138" tIns="68550" rIns="137138" bIns="68550" anchor="t" anchorCtr="0">
            <a:noAutofit/>
          </a:bodyPr>
          <a:lstStyle/>
          <a:p>
            <a:pPr marL="428625" indent="-428625" algn="just">
              <a:buFont typeface="Arial" panose="020B0604020202020204" pitchFamily="34" charset="0"/>
              <a:buChar char="•"/>
            </a:pPr>
            <a:r>
              <a:rPr lang="en-US" sz="2700" dirty="0"/>
              <a:t>Do not show leniency to </a:t>
            </a:r>
            <a:r>
              <a:rPr lang="en-US" sz="2700" b="1" dirty="0"/>
              <a:t>an underdog</a:t>
            </a:r>
            <a:r>
              <a:rPr lang="en-US" sz="2700" dirty="0"/>
              <a:t> (for example, a new or differently-abled contestant).</a:t>
            </a:r>
          </a:p>
          <a:p>
            <a:pPr marL="428625" indent="-428625" algn="just">
              <a:buFont typeface="Arial" panose="020B0604020202020204" pitchFamily="34" charset="0"/>
              <a:buChar char="•"/>
            </a:pPr>
            <a:endParaRPr lang="en-US" sz="2700" dirty="0"/>
          </a:p>
          <a:p>
            <a:pPr marL="428625" indent="-428625" algn="just">
              <a:buFont typeface="Arial" panose="020B0604020202020204" pitchFamily="34" charset="0"/>
              <a:buChar char="•"/>
            </a:pPr>
            <a:r>
              <a:rPr lang="en-US" sz="2700" dirty="0"/>
              <a:t>Do not award </a:t>
            </a:r>
            <a:r>
              <a:rPr lang="en-US" sz="2700" b="1" dirty="0"/>
              <a:t>extra credit</a:t>
            </a:r>
            <a:r>
              <a:rPr lang="en-US" sz="2700" dirty="0"/>
              <a:t> to a contestant based on prior success or past contest experience.</a:t>
            </a:r>
          </a:p>
          <a:p>
            <a:pPr algn="just"/>
            <a:endParaRPr lang="en-US" sz="2700" dirty="0"/>
          </a:p>
          <a:p>
            <a:pPr marL="428625" indent="-428625" algn="just">
              <a:buFont typeface="Arial" panose="020B0604020202020204" pitchFamily="34" charset="0"/>
              <a:buChar char="•"/>
            </a:pPr>
            <a:r>
              <a:rPr lang="en-US" sz="2700" dirty="0"/>
              <a:t>Do </a:t>
            </a:r>
            <a:r>
              <a:rPr lang="en-US" sz="2700" b="1" dirty="0"/>
              <a:t>not judge </a:t>
            </a:r>
            <a:r>
              <a:rPr lang="en-US" sz="2700" dirty="0"/>
              <a:t>contestants based on </a:t>
            </a:r>
            <a:r>
              <a:rPr lang="en-US" sz="2700" b="1" dirty="0"/>
              <a:t>personal preferences or club norms</a:t>
            </a:r>
            <a:r>
              <a:rPr lang="en-US" sz="2700" dirty="0"/>
              <a:t> (such as the use of notes, a lectern, or acknowledging the Contest Chair).</a:t>
            </a:r>
          </a:p>
          <a:p>
            <a:pPr algn="just"/>
            <a:endParaRPr lang="en-US" sz="2700" dirty="0"/>
          </a:p>
          <a:p>
            <a:pPr marL="428625" indent="-428625" algn="just">
              <a:buFont typeface="Arial" panose="020B0604020202020204" pitchFamily="34" charset="0"/>
              <a:buChar char="•"/>
            </a:pPr>
            <a:r>
              <a:rPr lang="en-US" sz="2700" dirty="0"/>
              <a:t>Judge contestants </a:t>
            </a:r>
            <a:r>
              <a:rPr lang="en-US" sz="2700" b="1" dirty="0"/>
              <a:t>solely on what was actually delivered</a:t>
            </a:r>
            <a:r>
              <a:rPr lang="en-US" sz="2700" dirty="0"/>
              <a:t>, not on what might have been said had there been no technical disruption.</a:t>
            </a:r>
          </a:p>
          <a:p>
            <a:pPr algn="just"/>
            <a:endParaRPr lang="en-US" sz="2700" dirty="0"/>
          </a:p>
          <a:p>
            <a:pPr marL="428625" indent="-428625" algn="just">
              <a:buFont typeface="Arial" panose="020B0604020202020204" pitchFamily="34" charset="0"/>
              <a:buChar char="•"/>
            </a:pPr>
            <a:r>
              <a:rPr lang="en-US" sz="2700" dirty="0"/>
              <a:t>Judge </a:t>
            </a:r>
            <a:r>
              <a:rPr lang="en-US" sz="2700" b="1" dirty="0"/>
              <a:t>without concern for speech time duration</a:t>
            </a:r>
            <a:r>
              <a:rPr lang="en-US" sz="2700" dirty="0"/>
              <a:t>.</a:t>
            </a:r>
          </a:p>
          <a:p>
            <a:pPr marL="428625" indent="-428625" algn="just">
              <a:buFont typeface="Arial" panose="020B0604020202020204" pitchFamily="34" charset="0"/>
              <a:buChar char="•"/>
            </a:pPr>
            <a:endParaRPr lang="en-US" sz="2700" dirty="0"/>
          </a:p>
          <a:p>
            <a:pPr marL="428625" indent="-428625" algn="just">
              <a:buFont typeface="Arial" panose="020B0604020202020204" pitchFamily="34" charset="0"/>
              <a:buChar char="•"/>
            </a:pPr>
            <a:r>
              <a:rPr lang="en-US" sz="2700" b="1" dirty="0"/>
              <a:t>Timers</a:t>
            </a:r>
            <a:r>
              <a:rPr lang="en-US" sz="2700" dirty="0"/>
              <a:t> are </a:t>
            </a:r>
            <a:r>
              <a:rPr lang="en-US" sz="2700" b="1" dirty="0"/>
              <a:t>responsible </a:t>
            </a:r>
            <a:r>
              <a:rPr lang="en-US" sz="2700" dirty="0"/>
              <a:t>for</a:t>
            </a:r>
            <a:r>
              <a:rPr lang="en-US" sz="2700" b="1" dirty="0"/>
              <a:t> timing </a:t>
            </a:r>
            <a:r>
              <a:rPr lang="en-US" sz="2700" dirty="0"/>
              <a:t>and any related </a:t>
            </a:r>
            <a:r>
              <a:rPr lang="en-US" sz="2700" b="1" dirty="0"/>
              <a:t>disqualifications</a:t>
            </a:r>
            <a:r>
              <a:rPr lang="en-US" sz="2700" dirty="0"/>
              <a:t>.</a:t>
            </a:r>
          </a:p>
          <a:p>
            <a:pPr marL="447675" indent="-418980" algn="just">
              <a:buClr>
                <a:srgbClr val="333333"/>
              </a:buClr>
              <a:buSzPct val="75000"/>
              <a:buChar char="•"/>
            </a:pPr>
            <a:endParaRPr sz="2700" dirty="0">
              <a:solidFill>
                <a:srgbClr val="000000"/>
              </a:solidFill>
            </a:endParaRPr>
          </a:p>
        </p:txBody>
      </p:sp>
      <p:pic>
        <p:nvPicPr>
          <p:cNvPr id="3" name="Picture 2">
            <a:extLst>
              <a:ext uri="{FF2B5EF4-FFF2-40B4-BE49-F238E27FC236}">
                <a16:creationId xmlns:a16="http://schemas.microsoft.com/office/drawing/2014/main" id="{9900E118-5580-8DCB-F4D5-F5EDF0F3FB12}"/>
              </a:ext>
            </a:extLst>
          </p:cNvPr>
          <p:cNvPicPr>
            <a:picLocks noChangeAspect="1"/>
          </p:cNvPicPr>
          <p:nvPr/>
        </p:nvPicPr>
        <p:blipFill>
          <a:blip r:embed="rId3"/>
          <a:stretch>
            <a:fillRect/>
          </a:stretch>
        </p:blipFill>
        <p:spPr>
          <a:xfrm>
            <a:off x="11388260" y="1704014"/>
            <a:ext cx="6078809" cy="7220321"/>
          </a:xfrm>
          <a:prstGeom prst="rect">
            <a:avLst/>
          </a:prstGeom>
          <a:ln>
            <a:solidFill>
              <a:schemeClr val="tx1"/>
            </a:solid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g3222602a1ed_0_86"/>
          <p:cNvSpPr txBox="1">
            <a:spLocks noGrp="1"/>
          </p:cNvSpPr>
          <p:nvPr>
            <p:ph type="title"/>
          </p:nvPr>
        </p:nvSpPr>
        <p:spPr>
          <a:xfrm>
            <a:off x="1257299" y="547689"/>
            <a:ext cx="16514550" cy="1546650"/>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a:latin typeface="Arial"/>
                <a:ea typeface="Arial"/>
                <a:cs typeface="Arial"/>
                <a:sym typeface="Arial"/>
              </a:rPr>
              <a:t>International Speech Contest</a:t>
            </a:r>
            <a:endParaRPr b="1">
              <a:solidFill>
                <a:srgbClr val="004165"/>
              </a:solidFill>
              <a:latin typeface="Arial"/>
              <a:ea typeface="Arial"/>
              <a:cs typeface="Arial"/>
              <a:sym typeface="Arial"/>
            </a:endParaRPr>
          </a:p>
        </p:txBody>
      </p:sp>
      <p:sp>
        <p:nvSpPr>
          <p:cNvPr id="225" name="Google Shape;225;g3222602a1ed_0_86"/>
          <p:cNvSpPr txBox="1"/>
          <p:nvPr/>
        </p:nvSpPr>
        <p:spPr>
          <a:xfrm>
            <a:off x="1258844" y="1869109"/>
            <a:ext cx="9686525" cy="6093915"/>
          </a:xfrm>
          <a:prstGeom prst="rect">
            <a:avLst/>
          </a:prstGeom>
          <a:noFill/>
          <a:ln>
            <a:noFill/>
          </a:ln>
        </p:spPr>
        <p:txBody>
          <a:bodyPr spcFirstLastPara="1" wrap="square" lIns="137138" tIns="68550" rIns="137138" bIns="68550" anchor="t" anchorCtr="0">
            <a:spAutoFit/>
          </a:bodyPr>
          <a:lstStyle/>
          <a:p>
            <a:pPr algn="just">
              <a:buClr>
                <a:srgbClr val="333333"/>
              </a:buClr>
              <a:buSzPts val="1800"/>
            </a:pPr>
            <a:r>
              <a:rPr lang="en-US" sz="3000" b="1" dirty="0">
                <a:solidFill>
                  <a:schemeClr val="dk1"/>
                </a:solidFill>
                <a:latin typeface="Arial"/>
                <a:ea typeface="Arial"/>
                <a:cs typeface="Arial"/>
                <a:sym typeface="Arial"/>
              </a:rPr>
              <a:t>Case Scenario:</a:t>
            </a:r>
          </a:p>
          <a:p>
            <a:pPr algn="just">
              <a:buClr>
                <a:srgbClr val="333333"/>
              </a:buClr>
              <a:buSzPts val="1800"/>
            </a:pPr>
            <a:endParaRPr lang="en-US" sz="2700" dirty="0">
              <a:solidFill>
                <a:schemeClr val="dk1"/>
              </a:solidFill>
            </a:endParaRPr>
          </a:p>
          <a:p>
            <a:pPr marL="428625" indent="-428625" algn="just">
              <a:buClr>
                <a:srgbClr val="333333"/>
              </a:buClr>
              <a:buSzPts val="1800"/>
              <a:buFont typeface="Arial" panose="020B0604020202020204" pitchFamily="34" charset="0"/>
              <a:buChar char="•"/>
            </a:pPr>
            <a:r>
              <a:rPr lang="en-US" sz="3000" dirty="0">
                <a:solidFill>
                  <a:schemeClr val="dk1"/>
                </a:solidFill>
                <a:latin typeface="Arial"/>
                <a:ea typeface="Arial"/>
                <a:cs typeface="Arial"/>
                <a:sym typeface="Arial"/>
              </a:rPr>
              <a:t>Please judge the contestant only on what was actually delivered, and not on what might have been delivered had the technical glitch not occurred.</a:t>
            </a:r>
          </a:p>
          <a:p>
            <a:pPr marL="428625" indent="-428625" algn="just">
              <a:buClr>
                <a:srgbClr val="333333"/>
              </a:buClr>
              <a:buSzPts val="1800"/>
              <a:buFont typeface="Arial" panose="020B0604020202020204" pitchFamily="34" charset="0"/>
              <a:buChar char="•"/>
            </a:pPr>
            <a:endParaRPr lang="en-US" sz="3000" dirty="0">
              <a:solidFill>
                <a:schemeClr val="dk1"/>
              </a:solidFill>
            </a:endParaRPr>
          </a:p>
          <a:p>
            <a:pPr marL="428625" indent="-428625" algn="just">
              <a:buClr>
                <a:srgbClr val="333333"/>
              </a:buClr>
              <a:buSzPts val="1800"/>
              <a:buFont typeface="Arial" panose="020B0604020202020204" pitchFamily="34" charset="0"/>
              <a:buChar char="•"/>
            </a:pPr>
            <a:r>
              <a:rPr lang="en-US" sz="3000" dirty="0">
                <a:solidFill>
                  <a:schemeClr val="dk1"/>
                </a:solidFill>
                <a:latin typeface="Arial"/>
                <a:ea typeface="Arial"/>
                <a:cs typeface="Arial"/>
                <a:sym typeface="Arial"/>
              </a:rPr>
              <a:t>For example, if a contestant delivers a strong opening but gets disconnected from an electronic device midway, just before the conclusion, do not assume the ending would have been equally effective. Assess and mark the contestant accordingly on the ballot based solely on the performance observed.</a:t>
            </a:r>
            <a:endParaRPr sz="3000" dirty="0">
              <a:solidFill>
                <a:schemeClr val="dk1"/>
              </a:solidFill>
              <a:latin typeface="Arial"/>
              <a:ea typeface="Arial"/>
              <a:cs typeface="Arial"/>
              <a:sym typeface="Arial"/>
            </a:endParaRPr>
          </a:p>
        </p:txBody>
      </p:sp>
      <p:pic>
        <p:nvPicPr>
          <p:cNvPr id="3" name="Picture 2">
            <a:extLst>
              <a:ext uri="{FF2B5EF4-FFF2-40B4-BE49-F238E27FC236}">
                <a16:creationId xmlns:a16="http://schemas.microsoft.com/office/drawing/2014/main" id="{5C3E84B1-104E-9699-EC26-FC46E0ABCA5A}"/>
              </a:ext>
            </a:extLst>
          </p:cNvPr>
          <p:cNvPicPr>
            <a:picLocks noChangeAspect="1"/>
          </p:cNvPicPr>
          <p:nvPr/>
        </p:nvPicPr>
        <p:blipFill>
          <a:blip r:embed="rId3"/>
          <a:stretch>
            <a:fillRect/>
          </a:stretch>
        </p:blipFill>
        <p:spPr>
          <a:xfrm>
            <a:off x="11388260" y="1704014"/>
            <a:ext cx="6078809" cy="7220321"/>
          </a:xfrm>
          <a:prstGeom prst="rect">
            <a:avLst/>
          </a:prstGeom>
          <a:ln>
            <a:solidFill>
              <a:schemeClr val="tx1"/>
            </a:solid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g3222602a1ed_0_171"/>
          <p:cNvSpPr txBox="1">
            <a:spLocks noGrp="1"/>
          </p:cNvSpPr>
          <p:nvPr>
            <p:ph type="title"/>
          </p:nvPr>
        </p:nvSpPr>
        <p:spPr>
          <a:xfrm>
            <a:off x="1257299" y="547689"/>
            <a:ext cx="16514550" cy="1546650"/>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a:latin typeface="Arial"/>
                <a:ea typeface="Arial"/>
                <a:cs typeface="Arial"/>
                <a:sym typeface="Arial"/>
              </a:rPr>
              <a:t>International Speech Contest</a:t>
            </a:r>
            <a:endParaRPr b="1">
              <a:solidFill>
                <a:srgbClr val="004165"/>
              </a:solidFill>
              <a:latin typeface="Arial"/>
              <a:ea typeface="Arial"/>
              <a:cs typeface="Arial"/>
              <a:sym typeface="Arial"/>
            </a:endParaRPr>
          </a:p>
        </p:txBody>
      </p:sp>
      <p:sp>
        <p:nvSpPr>
          <p:cNvPr id="235" name="Google Shape;235;g3222602a1ed_0_171"/>
          <p:cNvSpPr txBox="1"/>
          <p:nvPr/>
        </p:nvSpPr>
        <p:spPr>
          <a:xfrm>
            <a:off x="1285070" y="2094339"/>
            <a:ext cx="9376893" cy="2908428"/>
          </a:xfrm>
          <a:prstGeom prst="rect">
            <a:avLst/>
          </a:prstGeom>
          <a:noFill/>
          <a:ln>
            <a:noFill/>
          </a:ln>
        </p:spPr>
        <p:txBody>
          <a:bodyPr spcFirstLastPara="1" wrap="square" lIns="137138" tIns="68550" rIns="137138" bIns="68550" anchor="t" anchorCtr="0">
            <a:spAutoFit/>
          </a:bodyPr>
          <a:lstStyle/>
          <a:p>
            <a:r>
              <a:rPr lang="en-US" sz="3000" b="1" dirty="0"/>
              <a:t>Technical Failure:</a:t>
            </a:r>
          </a:p>
          <a:p>
            <a:endParaRPr lang="en-US" sz="3000" dirty="0"/>
          </a:p>
          <a:p>
            <a:pPr algn="just"/>
            <a:r>
              <a:rPr lang="en-US" sz="3000" dirty="0"/>
              <a:t>If the contest cannot continue due to an unresolved technical issue or circumstance, it </a:t>
            </a:r>
            <a:r>
              <a:rPr lang="en-US" sz="3000" b="1" dirty="0"/>
              <a:t>may be postponed to a future date</a:t>
            </a:r>
            <a:r>
              <a:rPr lang="en-US" sz="3000" dirty="0"/>
              <a:t>.</a:t>
            </a:r>
          </a:p>
          <a:p>
            <a:pPr marL="18098" algn="just"/>
            <a:endParaRPr sz="3000" dirty="0">
              <a:solidFill>
                <a:srgbClr val="333333"/>
              </a:solidFill>
              <a:latin typeface="Arial"/>
              <a:ea typeface="Arial"/>
              <a:cs typeface="Arial"/>
              <a:sym typeface="Arial"/>
            </a:endParaRPr>
          </a:p>
        </p:txBody>
      </p:sp>
      <p:pic>
        <p:nvPicPr>
          <p:cNvPr id="4" name="Picture 3">
            <a:extLst>
              <a:ext uri="{FF2B5EF4-FFF2-40B4-BE49-F238E27FC236}">
                <a16:creationId xmlns:a16="http://schemas.microsoft.com/office/drawing/2014/main" id="{40F03A53-FDF7-8452-0921-2182D38B071F}"/>
              </a:ext>
            </a:extLst>
          </p:cNvPr>
          <p:cNvPicPr>
            <a:picLocks noChangeAspect="1"/>
          </p:cNvPicPr>
          <p:nvPr/>
        </p:nvPicPr>
        <p:blipFill>
          <a:blip r:embed="rId3"/>
          <a:stretch>
            <a:fillRect/>
          </a:stretch>
        </p:blipFill>
        <p:spPr>
          <a:xfrm>
            <a:off x="11388262" y="1745162"/>
            <a:ext cx="6078809" cy="7220321"/>
          </a:xfrm>
          <a:prstGeom prst="rect">
            <a:avLst/>
          </a:prstGeom>
          <a:ln>
            <a:solidFill>
              <a:schemeClr val="tx1"/>
            </a:solid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7"/>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dirty="0">
                <a:latin typeface="Arial"/>
                <a:ea typeface="Arial"/>
                <a:cs typeface="Arial"/>
                <a:sym typeface="Arial"/>
              </a:rPr>
              <a:t>International</a:t>
            </a:r>
            <a:r>
              <a:rPr lang="en-US" sz="6600" b="1" dirty="0">
                <a:latin typeface="Arial"/>
                <a:ea typeface="Arial"/>
                <a:cs typeface="Arial"/>
                <a:sym typeface="Arial"/>
              </a:rPr>
              <a:t> Speech Contest</a:t>
            </a:r>
            <a:endParaRPr b="1" dirty="0">
              <a:solidFill>
                <a:srgbClr val="004165"/>
              </a:solidFill>
              <a:latin typeface="Arial"/>
              <a:ea typeface="Arial"/>
              <a:cs typeface="Arial"/>
              <a:sym typeface="Arial"/>
            </a:endParaRPr>
          </a:p>
        </p:txBody>
      </p:sp>
      <p:sp>
        <p:nvSpPr>
          <p:cNvPr id="242" name="Google Shape;242;p7"/>
          <p:cNvSpPr txBox="1">
            <a:spLocks noGrp="1"/>
          </p:cNvSpPr>
          <p:nvPr>
            <p:ph type="body" idx="1"/>
          </p:nvPr>
        </p:nvSpPr>
        <p:spPr>
          <a:xfrm>
            <a:off x="1257301" y="1992338"/>
            <a:ext cx="9606770" cy="6302324"/>
          </a:xfrm>
          <a:prstGeom prst="rect">
            <a:avLst/>
          </a:prstGeom>
          <a:noFill/>
          <a:ln>
            <a:noFill/>
          </a:ln>
        </p:spPr>
        <p:txBody>
          <a:bodyPr spcFirstLastPara="1" vert="horz" wrap="square" lIns="137138" tIns="68550" rIns="137138" bIns="68550" rtlCol="0" anchor="t" anchorCtr="0">
            <a:normAutofit/>
          </a:bodyPr>
          <a:lstStyle/>
          <a:p>
            <a:pPr marL="171450" indent="0" algn="just">
              <a:buNone/>
            </a:pPr>
            <a:r>
              <a:rPr lang="en-US" sz="3000" dirty="0"/>
              <a:t>Write the </a:t>
            </a:r>
            <a:r>
              <a:rPr lang="en-US" sz="3000" b="1" dirty="0"/>
              <a:t>contestants’ names </a:t>
            </a:r>
            <a:r>
              <a:rPr lang="en-US" sz="3000" dirty="0"/>
              <a:t>across the top of the ballot (in the column headers) in the </a:t>
            </a:r>
            <a:r>
              <a:rPr lang="en-US" sz="3000" b="1" dirty="0"/>
              <a:t>order of speaking</a:t>
            </a:r>
            <a:r>
              <a:rPr lang="en-US" sz="3000" dirty="0"/>
              <a:t>, either </a:t>
            </a:r>
            <a:r>
              <a:rPr lang="en-US" sz="3000" b="1" dirty="0"/>
              <a:t>left to right </a:t>
            </a:r>
            <a:r>
              <a:rPr lang="en-US" sz="3000" dirty="0"/>
              <a:t>or</a:t>
            </a:r>
            <a:r>
              <a:rPr lang="en-US" sz="3000" b="1" dirty="0"/>
              <a:t> right to left</a:t>
            </a:r>
            <a:r>
              <a:rPr lang="en-US" sz="3000" dirty="0"/>
              <a:t>, as preferred.</a:t>
            </a:r>
          </a:p>
          <a:p>
            <a:pPr marL="171450" indent="0">
              <a:buNone/>
            </a:pPr>
            <a:endParaRPr lang="en-US" sz="3000" b="1" dirty="0"/>
          </a:p>
          <a:p>
            <a:pPr marL="171450" indent="0">
              <a:buNone/>
            </a:pPr>
            <a:r>
              <a:rPr lang="en-US" sz="3000" b="1" dirty="0"/>
              <a:t>Speaking Order:</a:t>
            </a:r>
            <a:endParaRPr lang="en-US" sz="3000" dirty="0"/>
          </a:p>
          <a:p>
            <a:pPr>
              <a:buFont typeface="Wingdings" panose="05000000000000000000" pitchFamily="2" charset="2"/>
              <a:buChar char="ü"/>
            </a:pPr>
            <a:r>
              <a:rPr lang="en-US" sz="3000" dirty="0"/>
              <a:t>Contestant 1 –</a:t>
            </a:r>
          </a:p>
          <a:p>
            <a:pPr>
              <a:buFont typeface="Wingdings" panose="05000000000000000000" pitchFamily="2" charset="2"/>
              <a:buChar char="ü"/>
            </a:pPr>
            <a:r>
              <a:rPr lang="en-US" sz="3000" dirty="0"/>
              <a:t>Contestant 2 –</a:t>
            </a:r>
          </a:p>
          <a:p>
            <a:pPr>
              <a:buFont typeface="Wingdings" panose="05000000000000000000" pitchFamily="2" charset="2"/>
              <a:buChar char="ü"/>
            </a:pPr>
            <a:r>
              <a:rPr lang="en-US" sz="3000" dirty="0"/>
              <a:t>Contestant 3 –</a:t>
            </a:r>
          </a:p>
          <a:p>
            <a:pPr>
              <a:buFont typeface="Wingdings" panose="05000000000000000000" pitchFamily="2" charset="2"/>
              <a:buChar char="ü"/>
            </a:pPr>
            <a:r>
              <a:rPr lang="en-US" sz="3000" dirty="0"/>
              <a:t>Contestant 4 –</a:t>
            </a:r>
          </a:p>
          <a:p>
            <a:pPr>
              <a:buFont typeface="Wingdings" panose="05000000000000000000" pitchFamily="2" charset="2"/>
              <a:buChar char="ü"/>
            </a:pPr>
            <a:r>
              <a:rPr lang="en-US" sz="3000" dirty="0"/>
              <a:t>Contestant 5 –</a:t>
            </a:r>
          </a:p>
        </p:txBody>
      </p:sp>
      <p:pic>
        <p:nvPicPr>
          <p:cNvPr id="5" name="Picture 4">
            <a:extLst>
              <a:ext uri="{FF2B5EF4-FFF2-40B4-BE49-F238E27FC236}">
                <a16:creationId xmlns:a16="http://schemas.microsoft.com/office/drawing/2014/main" id="{166148BE-5D32-9986-AA77-E547914147A1}"/>
              </a:ext>
            </a:extLst>
          </p:cNvPr>
          <p:cNvPicPr>
            <a:picLocks noChangeAspect="1"/>
          </p:cNvPicPr>
          <p:nvPr/>
        </p:nvPicPr>
        <p:blipFill>
          <a:blip r:embed="rId3"/>
          <a:stretch>
            <a:fillRect/>
          </a:stretch>
        </p:blipFill>
        <p:spPr>
          <a:xfrm>
            <a:off x="11278534" y="1731446"/>
            <a:ext cx="6078809" cy="7220321"/>
          </a:xfrm>
          <a:prstGeom prst="rect">
            <a:avLst/>
          </a:prstGeom>
          <a:ln>
            <a:solidFill>
              <a:schemeClr val="tx1"/>
            </a:solidFill>
          </a:ln>
        </p:spPr>
      </p:pic>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1_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285</TotalTime>
  <Words>1488</Words>
  <Application>Microsoft Office PowerPoint</Application>
  <PresentationFormat>Custom</PresentationFormat>
  <Paragraphs>153</Paragraphs>
  <Slides>18</Slides>
  <Notes>18</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18</vt:i4>
      </vt:variant>
    </vt:vector>
  </HeadingPairs>
  <TitlesOfParts>
    <vt:vector size="31" baseType="lpstr">
      <vt:lpstr>Montserrat</vt:lpstr>
      <vt:lpstr>Aptos</vt:lpstr>
      <vt:lpstr>Play</vt:lpstr>
      <vt:lpstr>Arial</vt:lpstr>
      <vt:lpstr>Aptos Display</vt:lpstr>
      <vt:lpstr>Arial MT</vt:lpstr>
      <vt:lpstr>Calibri</vt:lpstr>
      <vt:lpstr>Wingdings</vt:lpstr>
      <vt:lpstr>Office Theme</vt:lpstr>
      <vt:lpstr>2_Custom Design</vt:lpstr>
      <vt:lpstr>1_Custom Design</vt:lpstr>
      <vt:lpstr>1_Office Theme</vt:lpstr>
      <vt:lpstr>Custom Design</vt:lpstr>
      <vt:lpstr>PowerPoint Presentation</vt:lpstr>
      <vt:lpstr>International Speech Contest</vt:lpstr>
      <vt:lpstr>International Speech Contest</vt:lpstr>
      <vt:lpstr>International Speech Contest</vt:lpstr>
      <vt:lpstr>International Speech Contest</vt:lpstr>
      <vt:lpstr>International Speech Contest</vt:lpstr>
      <vt:lpstr>International Speech Contest</vt:lpstr>
      <vt:lpstr>International Speech Contest</vt:lpstr>
      <vt:lpstr>International Speech Contest</vt:lpstr>
      <vt:lpstr>International Speech Contest</vt:lpstr>
      <vt:lpstr>International Speech Contest</vt:lpstr>
      <vt:lpstr>International Speech Contest</vt:lpstr>
      <vt:lpstr>Protests</vt:lpstr>
      <vt:lpstr>International Speech Contest</vt:lpstr>
      <vt:lpstr>International Speech Contest</vt:lpstr>
      <vt:lpstr>International Speech Contest</vt:lpstr>
      <vt:lpstr>International Speech Contest</vt:lpstr>
      <vt:lpstr>International Speech Contest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Final DPRM PPT Mind Palace</dc:title>
  <dc:creator>Ashwini Arondkar</dc:creator>
  <cp:lastModifiedBy>Nirabhra Akash</cp:lastModifiedBy>
  <cp:revision>22</cp:revision>
  <dcterms:created xsi:type="dcterms:W3CDTF">2006-08-16T00:00:00Z</dcterms:created>
  <dcterms:modified xsi:type="dcterms:W3CDTF">2026-07-25T19:55:02Z</dcterms:modified>
  <dc:identifier>DAGJXYy6UKk</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3dc51e-dc91-4fe8-86bf-c7b3310ee5e1_Enabled">
    <vt:lpwstr>true</vt:lpwstr>
  </property>
  <property fmtid="{D5CDD505-2E9C-101B-9397-08002B2CF9AE}" pid="3" name="MSIP_Label_b13dc51e-dc91-4fe8-86bf-c7b3310ee5e1_SetDate">
    <vt:lpwstr>2026-06-30T14:04:31Z</vt:lpwstr>
  </property>
  <property fmtid="{D5CDD505-2E9C-101B-9397-08002B2CF9AE}" pid="4" name="MSIP_Label_b13dc51e-dc91-4fe8-86bf-c7b3310ee5e1_Method">
    <vt:lpwstr>Standard</vt:lpwstr>
  </property>
  <property fmtid="{D5CDD505-2E9C-101B-9397-08002B2CF9AE}" pid="5" name="MSIP_Label_b13dc51e-dc91-4fe8-86bf-c7b3310ee5e1_Name">
    <vt:lpwstr>Confidential - Internal</vt:lpwstr>
  </property>
  <property fmtid="{D5CDD505-2E9C-101B-9397-08002B2CF9AE}" pid="6" name="MSIP_Label_b13dc51e-dc91-4fe8-86bf-c7b3310ee5e1_SiteId">
    <vt:lpwstr>64f8aeda-c9ea-4be5-a09b-4f46508d43d3</vt:lpwstr>
  </property>
  <property fmtid="{D5CDD505-2E9C-101B-9397-08002B2CF9AE}" pid="7" name="MSIP_Label_b13dc51e-dc91-4fe8-86bf-c7b3310ee5e1_ActionId">
    <vt:lpwstr>ec7c5453-a15c-4b68-ae0e-99da334ce8b9</vt:lpwstr>
  </property>
  <property fmtid="{D5CDD505-2E9C-101B-9397-08002B2CF9AE}" pid="8" name="MSIP_Label_b13dc51e-dc91-4fe8-86bf-c7b3310ee5e1_ContentBits">
    <vt:lpwstr>1</vt:lpwstr>
  </property>
  <property fmtid="{D5CDD505-2E9C-101B-9397-08002B2CF9AE}" pid="9" name="MSIP_Label_b13dc51e-dc91-4fe8-86bf-c7b3310ee5e1_Tag">
    <vt:lpwstr>10, 3, 0, 1</vt:lpwstr>
  </property>
  <property fmtid="{D5CDD505-2E9C-101B-9397-08002B2CF9AE}" pid="10" name="ClassificationContentMarkingHeaderLocations">
    <vt:lpwstr>Office Theme:8</vt:lpwstr>
  </property>
  <property fmtid="{D5CDD505-2E9C-101B-9397-08002B2CF9AE}" pid="11" name="ClassificationContentMarkingHeaderText">
    <vt:lpwstr>Confidential</vt:lpwstr>
  </property>
</Properties>
</file>